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6" r:id="rId1"/>
  </p:sldMasterIdLst>
  <p:sldIdLst>
    <p:sldId id="256" r:id="rId2"/>
    <p:sldId id="266" r:id="rId3"/>
    <p:sldId id="267" r:id="rId4"/>
    <p:sldId id="268" r:id="rId5"/>
    <p:sldId id="269" r:id="rId6"/>
    <p:sldId id="263" r:id="rId7"/>
    <p:sldId id="257" r:id="rId8"/>
    <p:sldId id="258" r:id="rId9"/>
    <p:sldId id="259" r:id="rId10"/>
    <p:sldId id="260" r:id="rId11"/>
    <p:sldId id="261" r:id="rId12"/>
    <p:sldId id="262" r:id="rId13"/>
    <p:sldId id="277" r:id="rId14"/>
    <p:sldId id="285" r:id="rId15"/>
    <p:sldId id="286" r:id="rId16"/>
    <p:sldId id="287" r:id="rId17"/>
    <p:sldId id="264" r:id="rId18"/>
    <p:sldId id="265" r:id="rId19"/>
    <p:sldId id="270" r:id="rId20"/>
    <p:sldId id="280" r:id="rId21"/>
    <p:sldId id="281" r:id="rId22"/>
    <p:sldId id="282" r:id="rId23"/>
    <p:sldId id="283" r:id="rId24"/>
    <p:sldId id="284" r:id="rId25"/>
    <p:sldId id="274" r:id="rId26"/>
    <p:sldId id="275" r:id="rId27"/>
    <p:sldId id="276" r:id="rId28"/>
    <p:sldId id="278" r:id="rId29"/>
    <p:sldId id="279" r:id="rId30"/>
    <p:sldId id="288" r:id="rId3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29653B39-0D90-41AB-A91E-1068BC83B938}" type="datetimeFigureOut">
              <a:rPr lang="en-US" smtClean="0"/>
              <a:t>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725956A2-B0D8-4BAE-91E4-4C15022B3A1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17" r:id="rId1"/>
    <p:sldLayoutId id="2147483818" r:id="rId2"/>
    <p:sldLayoutId id="2147483819" r:id="rId3"/>
    <p:sldLayoutId id="2147483820" r:id="rId4"/>
    <p:sldLayoutId id="2147483821" r:id="rId5"/>
    <p:sldLayoutId id="2147483822" r:id="rId6"/>
    <p:sldLayoutId id="2147483823" r:id="rId7"/>
    <p:sldLayoutId id="2147483824" r:id="rId8"/>
    <p:sldLayoutId id="2147483825" r:id="rId9"/>
    <p:sldLayoutId id="2147483826" r:id="rId10"/>
    <p:sldLayoutId id="2147483827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hyperlink" Target="http://web.saaic.sk/llp/en/_main.cfm?sw_prog=1&amp;obsah=m_PSQ.cfm&amp;jaz=en" TargetMode="External"/><Relationship Id="rId3" Type="http://schemas.openxmlformats.org/officeDocument/2006/relationships/hyperlink" Target="http://bgedu.blogspot.com/search/label/Grundtvig" TargetMode="External"/><Relationship Id="rId7" Type="http://schemas.openxmlformats.org/officeDocument/2006/relationships/hyperlink" Target="http://www.anefore.lu/fr/recherche-de-partenaires" TargetMode="External"/><Relationship Id="rId2" Type="http://schemas.openxmlformats.org/officeDocument/2006/relationships/hyperlink" Target="http://llp.teamwork.fr/partner_search/home.php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smpf.lt/lt/partners" TargetMode="External"/><Relationship Id="rId5" Type="http://schemas.openxmlformats.org/officeDocument/2006/relationships/hyperlink" Target="http://english.tpf.hu/pages/partner/index.php?page_id=13" TargetMode="External"/><Relationship Id="rId10" Type="http://schemas.openxmlformats.org/officeDocument/2006/relationships/hyperlink" Target="mailto:Comenius-Grundtvig-Leonardo-Partnerships-subscribe@yahoogroups.com" TargetMode="External"/><Relationship Id="rId4" Type="http://schemas.openxmlformats.org/officeDocument/2006/relationships/hyperlink" Target="http://www.mobilnost.hr/index_en.php" TargetMode="External"/><Relationship Id="rId9" Type="http://schemas.openxmlformats.org/officeDocument/2006/relationships/hyperlink" Target="http://www.grundtvig.org.uk/casestudy.asp?section=000100010039&amp;sectionTitle=Projects+Around+the+UK" TargetMode="Externa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hyperlink" Target="http://ec.europa.eu/education/grundtvig/doc/catalogue12_en.pdf" TargetMode="Externa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hyperlink" Target="http://ec.europa.eu/education/trainingdatabase/search.cfm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err="1" smtClean="0"/>
              <a:t>Programul</a:t>
            </a:r>
            <a:r>
              <a:rPr lang="en-US" b="1" dirty="0" smtClean="0"/>
              <a:t> </a:t>
            </a:r>
            <a:r>
              <a:rPr lang="en-US" b="1" dirty="0" err="1" smtClean="0"/>
              <a:t>Grundtvig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953000" y="4800600"/>
            <a:ext cx="3048000" cy="1143000"/>
          </a:xfrm>
        </p:spPr>
        <p:txBody>
          <a:bodyPr/>
          <a:lstStyle/>
          <a:p>
            <a:r>
              <a:rPr lang="ro-RO" dirty="0" smtClean="0"/>
              <a:t>Trainer </a:t>
            </a:r>
          </a:p>
          <a:p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Cecilia Foia</a:t>
            </a:r>
            <a:endParaRPr lang="en-US" b="1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337507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o-RO" dirty="0" smtClean="0"/>
              <a:t>A</a:t>
            </a:r>
            <a:r>
              <a:rPr lang="en-US" dirty="0" err="1" smtClean="0"/>
              <a:t>ctivit</a:t>
            </a:r>
            <a:r>
              <a:rPr lang="ro-RO" dirty="0" err="1" smtClean="0"/>
              <a:t>ăț</a:t>
            </a:r>
            <a:r>
              <a:rPr lang="en-US" dirty="0" err="1" smtClean="0"/>
              <a:t>i</a:t>
            </a:r>
            <a:r>
              <a:rPr lang="ro-RO" dirty="0" smtClean="0"/>
              <a:t> </a:t>
            </a:r>
            <a:r>
              <a:rPr lang="ro-RO" b="1" dirty="0" smtClean="0"/>
              <a:t>GRU PAR </a:t>
            </a:r>
            <a:r>
              <a:rPr lang="ro-RO" dirty="0" smtClean="0"/>
              <a:t>finanțabile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82000" cy="5486400"/>
          </a:xfrm>
        </p:spPr>
        <p:txBody>
          <a:bodyPr>
            <a:normAutofit fontScale="55000" lnSpcReduction="20000"/>
          </a:bodyPr>
          <a:lstStyle/>
          <a:p>
            <a:r>
              <a:rPr lang="ro-RO" sz="4200" dirty="0" smtClean="0"/>
              <a:t>Participarea la </a:t>
            </a:r>
            <a:r>
              <a:rPr lang="en-US" sz="4200" dirty="0" err="1" smtClean="0"/>
              <a:t>intalniri</a:t>
            </a:r>
            <a:r>
              <a:rPr lang="en-US" sz="4200" dirty="0" smtClean="0"/>
              <a:t> </a:t>
            </a:r>
            <a:r>
              <a:rPr lang="en-US" sz="4200" dirty="0"/>
              <a:t>de </a:t>
            </a:r>
            <a:r>
              <a:rPr lang="en-US" sz="4200" dirty="0" err="1"/>
              <a:t>proiect</a:t>
            </a:r>
            <a:r>
              <a:rPr lang="en-US" sz="4200" dirty="0"/>
              <a:t> </a:t>
            </a:r>
            <a:r>
              <a:rPr lang="en-US" sz="4200" dirty="0" err="1"/>
              <a:t>si</a:t>
            </a:r>
            <a:r>
              <a:rPr lang="en-US" sz="4200" dirty="0"/>
              <a:t> </a:t>
            </a:r>
            <a:r>
              <a:rPr lang="en-US" sz="4200" dirty="0" err="1"/>
              <a:t>seminarii</a:t>
            </a:r>
            <a:r>
              <a:rPr lang="en-US" sz="4200" dirty="0"/>
              <a:t> </a:t>
            </a:r>
            <a:r>
              <a:rPr lang="ro-RO" sz="4200" dirty="0" smtClean="0"/>
              <a:t>organizate de</a:t>
            </a:r>
            <a:r>
              <a:rPr lang="en-US" sz="4200" dirty="0" smtClean="0"/>
              <a:t> </a:t>
            </a:r>
            <a:r>
              <a:rPr lang="en-US" sz="4200" dirty="0" err="1"/>
              <a:t>institutiile</a:t>
            </a:r>
            <a:r>
              <a:rPr lang="en-US" sz="4200" dirty="0"/>
              <a:t> </a:t>
            </a:r>
            <a:r>
              <a:rPr lang="ro-RO" sz="4200" dirty="0" smtClean="0"/>
              <a:t>p</a:t>
            </a:r>
            <a:r>
              <a:rPr lang="en-US" sz="4200" dirty="0" err="1" smtClean="0"/>
              <a:t>artener</a:t>
            </a:r>
            <a:r>
              <a:rPr lang="ro-RO" sz="4200" dirty="0" smtClean="0"/>
              <a:t>e</a:t>
            </a:r>
            <a:endParaRPr lang="en-US" sz="4200" dirty="0"/>
          </a:p>
          <a:p>
            <a:r>
              <a:rPr lang="ro-RO" sz="4200" dirty="0" smtClean="0"/>
              <a:t>Realizarea de </a:t>
            </a:r>
            <a:r>
              <a:rPr lang="en-US" sz="4200" dirty="0" err="1" smtClean="0"/>
              <a:t>schimburi</a:t>
            </a:r>
            <a:r>
              <a:rPr lang="en-US" sz="4200" dirty="0" smtClean="0"/>
              <a:t> </a:t>
            </a:r>
            <a:r>
              <a:rPr lang="en-US" sz="4200" dirty="0"/>
              <a:t>de </a:t>
            </a:r>
            <a:r>
              <a:rPr lang="en-US" sz="4200" dirty="0" smtClean="0"/>
              <a:t>personal</a:t>
            </a:r>
            <a:r>
              <a:rPr lang="ro-RO" sz="4200" dirty="0" smtClean="0"/>
              <a:t>:</a:t>
            </a:r>
            <a:r>
              <a:rPr lang="en-US" sz="4200" dirty="0" smtClean="0"/>
              <a:t> </a:t>
            </a:r>
            <a:r>
              <a:rPr lang="en-US" sz="4200" dirty="0" err="1"/>
              <a:t>formatori</a:t>
            </a:r>
            <a:r>
              <a:rPr lang="en-US" sz="4200" dirty="0"/>
              <a:t> </a:t>
            </a:r>
            <a:r>
              <a:rPr lang="en-US" sz="4200" dirty="0" err="1"/>
              <a:t>si</a:t>
            </a:r>
            <a:r>
              <a:rPr lang="en-US" sz="4200" dirty="0"/>
              <a:t> </a:t>
            </a:r>
            <a:r>
              <a:rPr lang="ro-RO" sz="4200" dirty="0" smtClean="0"/>
              <a:t>formabili (</a:t>
            </a:r>
            <a:r>
              <a:rPr lang="en-US" sz="4200" dirty="0" err="1" smtClean="0"/>
              <a:t>adulti</a:t>
            </a:r>
            <a:r>
              <a:rPr lang="ro-RO" sz="4200" dirty="0" smtClean="0"/>
              <a:t>)</a:t>
            </a:r>
            <a:r>
              <a:rPr lang="en-US" sz="4200" dirty="0" smtClean="0"/>
              <a:t> </a:t>
            </a:r>
            <a:r>
              <a:rPr lang="en-US" sz="4200" dirty="0" err="1"/>
              <a:t>implicati</a:t>
            </a:r>
            <a:r>
              <a:rPr lang="en-US" sz="4200" dirty="0"/>
              <a:t> in </a:t>
            </a:r>
            <a:r>
              <a:rPr lang="en-US" sz="4200" dirty="0" err="1"/>
              <a:t>activitatile</a:t>
            </a:r>
            <a:r>
              <a:rPr lang="en-US" sz="4200" dirty="0"/>
              <a:t> de </a:t>
            </a:r>
            <a:r>
              <a:rPr lang="en-US" sz="4200" dirty="0" err="1"/>
              <a:t>proiect</a:t>
            </a:r>
            <a:endParaRPr lang="en-US" sz="4200" dirty="0"/>
          </a:p>
          <a:p>
            <a:r>
              <a:rPr lang="ro-RO" sz="4200" dirty="0" smtClean="0"/>
              <a:t>Realizarea de </a:t>
            </a:r>
            <a:r>
              <a:rPr lang="en-US" sz="4200" dirty="0" err="1" smtClean="0"/>
              <a:t>schimburi</a:t>
            </a:r>
            <a:r>
              <a:rPr lang="en-US" sz="4200" dirty="0" smtClean="0"/>
              <a:t> </a:t>
            </a:r>
            <a:r>
              <a:rPr lang="en-US" sz="4200" dirty="0"/>
              <a:t>de </a:t>
            </a:r>
            <a:r>
              <a:rPr lang="en-US" sz="4200" dirty="0" err="1"/>
              <a:t>experienta</a:t>
            </a:r>
            <a:r>
              <a:rPr lang="en-US" sz="4200" dirty="0"/>
              <a:t> </a:t>
            </a:r>
            <a:r>
              <a:rPr lang="en-US" sz="4200" dirty="0" err="1"/>
              <a:t>si</a:t>
            </a:r>
            <a:r>
              <a:rPr lang="en-US" sz="4200" dirty="0"/>
              <a:t> de </a:t>
            </a:r>
            <a:r>
              <a:rPr lang="en-US" sz="4200" dirty="0" err="1"/>
              <a:t>bune</a:t>
            </a:r>
            <a:r>
              <a:rPr lang="en-US" sz="4200" dirty="0"/>
              <a:t> </a:t>
            </a:r>
            <a:r>
              <a:rPr lang="en-US" sz="4200" dirty="0" err="1"/>
              <a:t>practici</a:t>
            </a:r>
            <a:r>
              <a:rPr lang="en-US" sz="4200" dirty="0"/>
              <a:t> </a:t>
            </a:r>
            <a:r>
              <a:rPr lang="en-US" sz="4200" dirty="0" err="1" smtClean="0"/>
              <a:t>prin</a:t>
            </a:r>
            <a:r>
              <a:rPr lang="en-US" sz="4200" dirty="0" smtClean="0"/>
              <a:t> </a:t>
            </a:r>
            <a:r>
              <a:rPr lang="en-US" sz="4200" dirty="0" err="1"/>
              <a:t>folosirea</a:t>
            </a:r>
            <a:r>
              <a:rPr lang="en-US" sz="4200" dirty="0"/>
              <a:t> de </a:t>
            </a:r>
            <a:r>
              <a:rPr lang="en-US" sz="4200" dirty="0" err="1"/>
              <a:t>tehnici</a:t>
            </a:r>
            <a:r>
              <a:rPr lang="en-US" sz="4200" dirty="0"/>
              <a:t> de </a:t>
            </a:r>
            <a:r>
              <a:rPr lang="en-US" sz="4200" dirty="0" err="1"/>
              <a:t>comunicare</a:t>
            </a:r>
            <a:r>
              <a:rPr lang="en-US" sz="4200" dirty="0"/>
              <a:t> </a:t>
            </a:r>
            <a:r>
              <a:rPr lang="en-US" sz="4200" dirty="0" err="1"/>
              <a:t>si</a:t>
            </a:r>
            <a:r>
              <a:rPr lang="en-US" sz="4200" dirty="0"/>
              <a:t> </a:t>
            </a:r>
            <a:r>
              <a:rPr lang="en-US" sz="4200" dirty="0" err="1"/>
              <a:t>informare</a:t>
            </a:r>
            <a:r>
              <a:rPr lang="en-US" sz="4200" dirty="0"/>
              <a:t> (ex. website, e-mail, video-</a:t>
            </a:r>
            <a:r>
              <a:rPr lang="en-US" sz="4200" dirty="0" err="1"/>
              <a:t>conferinte</a:t>
            </a:r>
            <a:r>
              <a:rPr lang="en-US" sz="4200" dirty="0"/>
              <a:t>)</a:t>
            </a:r>
          </a:p>
          <a:p>
            <a:r>
              <a:rPr lang="ro-RO" sz="4200" dirty="0" smtClean="0"/>
              <a:t>Realizarea unor </a:t>
            </a:r>
            <a:r>
              <a:rPr lang="en-US" sz="4200" dirty="0" err="1" smtClean="0"/>
              <a:t>proiecte</a:t>
            </a:r>
            <a:r>
              <a:rPr lang="en-US" sz="4200" dirty="0" smtClean="0"/>
              <a:t> </a:t>
            </a:r>
            <a:r>
              <a:rPr lang="en-US" sz="4200" dirty="0"/>
              <a:t>de </a:t>
            </a:r>
            <a:r>
              <a:rPr lang="en-US" sz="4200" dirty="0" err="1"/>
              <a:t>cercetare</a:t>
            </a:r>
            <a:r>
              <a:rPr lang="en-US" sz="4200" dirty="0"/>
              <a:t> </a:t>
            </a:r>
            <a:r>
              <a:rPr lang="en-US" sz="4200" dirty="0" err="1"/>
              <a:t>si</a:t>
            </a:r>
            <a:r>
              <a:rPr lang="en-US" sz="4200" dirty="0"/>
              <a:t> </a:t>
            </a:r>
            <a:r>
              <a:rPr lang="en-US" sz="4200" dirty="0" err="1"/>
              <a:t>lucru</a:t>
            </a:r>
            <a:r>
              <a:rPr lang="en-US" sz="4200" dirty="0"/>
              <a:t> </a:t>
            </a:r>
            <a:r>
              <a:rPr lang="en-US" sz="4200" dirty="0" err="1"/>
              <a:t>pe</a:t>
            </a:r>
            <a:r>
              <a:rPr lang="en-US" sz="4200" dirty="0"/>
              <a:t> </a:t>
            </a:r>
            <a:r>
              <a:rPr lang="en-US" sz="4200" dirty="0" err="1" smtClean="0"/>
              <a:t>teren</a:t>
            </a:r>
            <a:r>
              <a:rPr lang="ro-RO" sz="4200" dirty="0"/>
              <a:t> </a:t>
            </a:r>
            <a:r>
              <a:rPr lang="ro-RO" sz="4200" dirty="0" smtClean="0"/>
              <a:t>prin implicarea activă a </a:t>
            </a:r>
            <a:r>
              <a:rPr lang="ro-RO" sz="4200" dirty="0" err="1" smtClean="0"/>
              <a:t>adultilor</a:t>
            </a:r>
            <a:r>
              <a:rPr lang="ro-RO" sz="4200" dirty="0" smtClean="0"/>
              <a:t> (formatori si formabili) in rezolvarea problemelor </a:t>
            </a:r>
            <a:r>
              <a:rPr lang="ro-RO" sz="4200" dirty="0" err="1" smtClean="0"/>
              <a:t>comunitătii</a:t>
            </a:r>
            <a:r>
              <a:rPr lang="ro-RO" sz="4200" dirty="0" smtClean="0"/>
              <a:t> (</a:t>
            </a:r>
            <a:r>
              <a:rPr lang="ro-RO" sz="4200" dirty="0" err="1" smtClean="0"/>
              <a:t>învătarea</a:t>
            </a:r>
            <a:r>
              <a:rPr lang="ro-RO" sz="4200" dirty="0" smtClean="0"/>
              <a:t> bazată pe rezolvarea de probleme), implicarea in </a:t>
            </a:r>
            <a:r>
              <a:rPr lang="ro-RO" sz="4200" dirty="0" err="1" smtClean="0"/>
              <a:t>activităti</a:t>
            </a:r>
            <a:r>
              <a:rPr lang="ro-RO" sz="4200" dirty="0" smtClean="0"/>
              <a:t> de voluntariat la nivelul </a:t>
            </a:r>
            <a:r>
              <a:rPr lang="ro-RO" sz="4200" dirty="0" err="1" smtClean="0"/>
              <a:t>comunitătii</a:t>
            </a:r>
            <a:endParaRPr lang="en-US" sz="4200" dirty="0"/>
          </a:p>
          <a:p>
            <a:r>
              <a:rPr lang="ro-RO" sz="4200" dirty="0" smtClean="0"/>
              <a:t>Dezvoltarea competentelor cheie: lingvistice, digitale, sociale, civice,  interculturale prin </a:t>
            </a:r>
            <a:r>
              <a:rPr lang="en-US" sz="4200" dirty="0" err="1" smtClean="0"/>
              <a:t>pregatire</a:t>
            </a:r>
            <a:r>
              <a:rPr lang="ro-RO" sz="4200" dirty="0" smtClean="0"/>
              <a:t>a</a:t>
            </a:r>
            <a:r>
              <a:rPr lang="en-US" sz="4200" dirty="0" smtClean="0"/>
              <a:t> </a:t>
            </a:r>
            <a:r>
              <a:rPr lang="en-US" sz="4200" dirty="0"/>
              <a:t>de </a:t>
            </a:r>
            <a:r>
              <a:rPr lang="en-US" sz="4200" dirty="0" err="1"/>
              <a:t>spectacole</a:t>
            </a:r>
            <a:r>
              <a:rPr lang="en-US" sz="4200" dirty="0"/>
              <a:t> (ex. </a:t>
            </a:r>
            <a:r>
              <a:rPr lang="en-US" sz="4200" dirty="0" err="1"/>
              <a:t>piese</a:t>
            </a:r>
            <a:r>
              <a:rPr lang="en-US" sz="4200" dirty="0"/>
              <a:t> de </a:t>
            </a:r>
            <a:r>
              <a:rPr lang="en-US" sz="4200" dirty="0" err="1"/>
              <a:t>teatru</a:t>
            </a:r>
            <a:r>
              <a:rPr lang="en-US" sz="4200" dirty="0"/>
              <a:t>, </a:t>
            </a:r>
            <a:r>
              <a:rPr lang="en-US" sz="4200" dirty="0" err="1"/>
              <a:t>piese</a:t>
            </a:r>
            <a:r>
              <a:rPr lang="en-US" sz="4200" dirty="0"/>
              <a:t> </a:t>
            </a:r>
            <a:r>
              <a:rPr lang="en-US" sz="4200" dirty="0" err="1"/>
              <a:t>sau</a:t>
            </a:r>
            <a:r>
              <a:rPr lang="en-US" sz="4200" dirty="0"/>
              <a:t> </a:t>
            </a:r>
            <a:r>
              <a:rPr lang="en-US" sz="4200" dirty="0" err="1"/>
              <a:t>spectacole</a:t>
            </a:r>
            <a:r>
              <a:rPr lang="en-US" sz="4200" dirty="0"/>
              <a:t> </a:t>
            </a:r>
            <a:r>
              <a:rPr lang="en-US" sz="4200" dirty="0" err="1"/>
              <a:t>muzicale</a:t>
            </a:r>
            <a:r>
              <a:rPr lang="en-US" sz="4200" dirty="0" smtClean="0"/>
              <a:t>)</a:t>
            </a:r>
            <a:r>
              <a:rPr lang="ro-RO" sz="4200" dirty="0"/>
              <a:t> </a:t>
            </a:r>
            <a:r>
              <a:rPr lang="ro-RO" sz="4200" dirty="0" smtClean="0"/>
              <a:t>, re</a:t>
            </a:r>
            <a:r>
              <a:rPr lang="en-US" sz="4200" dirty="0" err="1" smtClean="0"/>
              <a:t>alizare</a:t>
            </a:r>
            <a:r>
              <a:rPr lang="en-US" sz="4200" dirty="0" smtClean="0"/>
              <a:t> </a:t>
            </a:r>
            <a:r>
              <a:rPr lang="en-US" sz="4200" dirty="0"/>
              <a:t>de </a:t>
            </a:r>
            <a:r>
              <a:rPr lang="en-US" sz="4200" dirty="0" err="1"/>
              <a:t>obiecte</a:t>
            </a:r>
            <a:r>
              <a:rPr lang="en-US" sz="4200" dirty="0"/>
              <a:t> de </a:t>
            </a:r>
            <a:r>
              <a:rPr lang="en-US" sz="4200" dirty="0" err="1"/>
              <a:t>arta</a:t>
            </a:r>
            <a:r>
              <a:rPr lang="en-US" sz="4200" dirty="0"/>
              <a:t>, </a:t>
            </a:r>
            <a:r>
              <a:rPr lang="en-US" sz="4200" dirty="0" err="1"/>
              <a:t>sau</a:t>
            </a:r>
            <a:r>
              <a:rPr lang="en-US" sz="4200" dirty="0"/>
              <a:t> </a:t>
            </a:r>
            <a:r>
              <a:rPr lang="en-US" sz="4200" dirty="0" err="1"/>
              <a:t>alte</a:t>
            </a:r>
            <a:r>
              <a:rPr lang="en-US" sz="4200" dirty="0"/>
              <a:t> </a:t>
            </a:r>
            <a:r>
              <a:rPr lang="en-US" sz="4200" dirty="0" err="1"/>
              <a:t>produse</a:t>
            </a:r>
            <a:r>
              <a:rPr lang="en-US" sz="4200" dirty="0"/>
              <a:t> </a:t>
            </a:r>
            <a:r>
              <a:rPr lang="en-US" sz="4200" dirty="0" err="1"/>
              <a:t>relevante</a:t>
            </a:r>
            <a:r>
              <a:rPr lang="en-US" sz="4200" dirty="0"/>
              <a:t> </a:t>
            </a:r>
            <a:r>
              <a:rPr lang="en-US" sz="4200" dirty="0" err="1"/>
              <a:t>pentru</a:t>
            </a:r>
            <a:r>
              <a:rPr lang="en-US" sz="4200" dirty="0"/>
              <a:t> </a:t>
            </a:r>
            <a:r>
              <a:rPr lang="en-US" sz="4200" dirty="0" err="1"/>
              <a:t>tematica</a:t>
            </a:r>
            <a:r>
              <a:rPr lang="en-US" sz="4200" dirty="0"/>
              <a:t> </a:t>
            </a:r>
            <a:r>
              <a:rPr lang="en-US" sz="4200" dirty="0" err="1"/>
              <a:t>proiectului</a:t>
            </a:r>
            <a:endParaRPr lang="en-US" sz="42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84670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o-RO" b="1" dirty="0"/>
              <a:t>A</a:t>
            </a:r>
            <a:r>
              <a:rPr lang="en-US" b="1" dirty="0" err="1"/>
              <a:t>ctivit</a:t>
            </a:r>
            <a:r>
              <a:rPr lang="ro-RO" b="1" dirty="0" err="1"/>
              <a:t>ăț</a:t>
            </a:r>
            <a:r>
              <a:rPr lang="en-US" b="1" dirty="0" err="1"/>
              <a:t>i</a:t>
            </a:r>
            <a:r>
              <a:rPr lang="ro-RO" b="1" dirty="0"/>
              <a:t> </a:t>
            </a:r>
            <a:r>
              <a:rPr lang="ro-RO" b="1" dirty="0" err="1"/>
              <a:t>Grundtvig</a:t>
            </a:r>
            <a:r>
              <a:rPr lang="ro-RO" b="1" dirty="0"/>
              <a:t> </a:t>
            </a:r>
            <a:r>
              <a:rPr lang="ro-RO" b="1" dirty="0" smtClean="0"/>
              <a:t>finanțabile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o-RO" dirty="0"/>
              <a:t>P</a:t>
            </a:r>
            <a:r>
              <a:rPr lang="en-US" dirty="0" err="1"/>
              <a:t>regatire</a:t>
            </a:r>
            <a:r>
              <a:rPr lang="ro-RO" dirty="0"/>
              <a:t>a</a:t>
            </a:r>
            <a:r>
              <a:rPr lang="en-US" dirty="0"/>
              <a:t> </a:t>
            </a:r>
            <a:r>
              <a:rPr lang="en-US" dirty="0" err="1"/>
              <a:t>lingvistica</a:t>
            </a:r>
            <a:r>
              <a:rPr lang="ro-RO" dirty="0"/>
              <a:t> a </a:t>
            </a:r>
            <a:r>
              <a:rPr lang="en-US" dirty="0" err="1"/>
              <a:t>persoanel</a:t>
            </a:r>
            <a:r>
              <a:rPr lang="ro-RO" dirty="0"/>
              <a:t>or</a:t>
            </a:r>
            <a:r>
              <a:rPr lang="en-US" dirty="0"/>
              <a:t> implicate in </a:t>
            </a:r>
            <a:r>
              <a:rPr lang="en-US" dirty="0" err="1"/>
              <a:t>Parteneriat</a:t>
            </a:r>
            <a:r>
              <a:rPr lang="en-US" dirty="0"/>
              <a:t>,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ca</a:t>
            </a:r>
            <a:r>
              <a:rPr lang="en-US" dirty="0"/>
              <a:t> </a:t>
            </a:r>
            <a:r>
              <a:rPr lang="en-US" dirty="0" err="1"/>
              <a:t>acestea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dobandeasca</a:t>
            </a:r>
            <a:r>
              <a:rPr lang="en-US" dirty="0"/>
              <a:t> </a:t>
            </a:r>
            <a:r>
              <a:rPr lang="en-US" dirty="0" err="1"/>
              <a:t>competentele</a:t>
            </a:r>
            <a:r>
              <a:rPr lang="en-US" dirty="0"/>
              <a:t> </a:t>
            </a:r>
            <a:r>
              <a:rPr lang="en-US" dirty="0" err="1"/>
              <a:t>lingvistice</a:t>
            </a:r>
            <a:r>
              <a:rPr lang="en-US" dirty="0"/>
              <a:t> </a:t>
            </a:r>
            <a:r>
              <a:rPr lang="en-US" dirty="0" err="1"/>
              <a:t>necesare</a:t>
            </a:r>
            <a:r>
              <a:rPr lang="en-US" dirty="0"/>
              <a:t> </a:t>
            </a:r>
            <a:r>
              <a:rPr lang="en-US" dirty="0" err="1"/>
              <a:t>comunicarii</a:t>
            </a:r>
            <a:r>
              <a:rPr lang="en-US" dirty="0"/>
              <a:t> in </a:t>
            </a:r>
            <a:r>
              <a:rPr lang="en-US" dirty="0" err="1"/>
              <a:t>limba</a:t>
            </a:r>
            <a:r>
              <a:rPr lang="en-US" dirty="0"/>
              <a:t>/</a:t>
            </a:r>
            <a:r>
              <a:rPr lang="en-US" dirty="0" err="1"/>
              <a:t>limbile</a:t>
            </a:r>
            <a:r>
              <a:rPr lang="en-US" dirty="0"/>
              <a:t> de </a:t>
            </a:r>
            <a:r>
              <a:rPr lang="en-US" dirty="0" err="1"/>
              <a:t>lucru</a:t>
            </a:r>
            <a:r>
              <a:rPr lang="en-US" dirty="0"/>
              <a:t> a(le) </a:t>
            </a:r>
            <a:r>
              <a:rPr lang="en-US" dirty="0" err="1"/>
              <a:t>proiectului</a:t>
            </a:r>
            <a:endParaRPr lang="en-US" dirty="0"/>
          </a:p>
          <a:p>
            <a:r>
              <a:rPr lang="ro-RO" dirty="0"/>
              <a:t>Dezvoltarea </a:t>
            </a:r>
            <a:r>
              <a:rPr lang="en-US" dirty="0" err="1"/>
              <a:t>cooperar</a:t>
            </a:r>
            <a:r>
              <a:rPr lang="ro-RO" dirty="0"/>
              <a:t>ii </a:t>
            </a:r>
            <a:r>
              <a:rPr lang="en-US" dirty="0"/>
              <a:t>cu </a:t>
            </a:r>
            <a:r>
              <a:rPr lang="en-US" dirty="0" err="1"/>
              <a:t>alte</a:t>
            </a:r>
            <a:r>
              <a:rPr lang="en-US" dirty="0"/>
              <a:t> </a:t>
            </a:r>
            <a:r>
              <a:rPr lang="en-US" dirty="0" err="1"/>
              <a:t>proiecte</a:t>
            </a:r>
            <a:r>
              <a:rPr lang="en-US" dirty="0"/>
              <a:t> cu </a:t>
            </a:r>
            <a:r>
              <a:rPr lang="en-US" dirty="0" err="1"/>
              <a:t>tematica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pe</a:t>
            </a:r>
            <a:r>
              <a:rPr lang="en-US" dirty="0"/>
              <a:t> </a:t>
            </a:r>
            <a:r>
              <a:rPr lang="en-US" dirty="0" err="1"/>
              <a:t>subiecte</a:t>
            </a:r>
            <a:r>
              <a:rPr lang="en-US" dirty="0"/>
              <a:t> </a:t>
            </a:r>
            <a:r>
              <a:rPr lang="en-US" dirty="0" err="1"/>
              <a:t>similare</a:t>
            </a:r>
            <a:r>
              <a:rPr lang="en-US" dirty="0"/>
              <a:t> (</a:t>
            </a:r>
            <a:r>
              <a:rPr lang="en-US" dirty="0" err="1"/>
              <a:t>inclusiv</a:t>
            </a:r>
            <a:r>
              <a:rPr lang="en-US" dirty="0"/>
              <a:t> cu </a:t>
            </a:r>
            <a:r>
              <a:rPr lang="en-US" dirty="0" err="1"/>
              <a:t>Retelele</a:t>
            </a:r>
            <a:r>
              <a:rPr lang="en-US" dirty="0"/>
              <a:t> </a:t>
            </a:r>
            <a:r>
              <a:rPr lang="en-US" dirty="0" err="1"/>
              <a:t>Grundtvig</a:t>
            </a:r>
            <a:r>
              <a:rPr lang="en-US" dirty="0"/>
              <a:t>)</a:t>
            </a:r>
          </a:p>
          <a:p>
            <a:r>
              <a:rPr lang="ro-RO" dirty="0"/>
              <a:t>Realizarea de </a:t>
            </a:r>
            <a:r>
              <a:rPr lang="en-US" dirty="0" err="1"/>
              <a:t>activitati</a:t>
            </a:r>
            <a:r>
              <a:rPr lang="en-US" dirty="0"/>
              <a:t> de auto-</a:t>
            </a:r>
            <a:r>
              <a:rPr lang="en-US" dirty="0" err="1"/>
              <a:t>evaluare</a:t>
            </a:r>
            <a:endParaRPr lang="en-US" dirty="0"/>
          </a:p>
          <a:p>
            <a:r>
              <a:rPr lang="ro-RO" dirty="0"/>
              <a:t>P</a:t>
            </a:r>
            <a:r>
              <a:rPr lang="en-US" dirty="0" err="1"/>
              <a:t>roducere</a:t>
            </a:r>
            <a:r>
              <a:rPr lang="ro-RO" dirty="0"/>
              <a:t>a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diseminare</a:t>
            </a:r>
            <a:r>
              <a:rPr lang="ro-RO" dirty="0"/>
              <a:t>a </a:t>
            </a:r>
            <a:r>
              <a:rPr lang="en-US" dirty="0"/>
              <a:t>de </a:t>
            </a:r>
            <a:r>
              <a:rPr lang="en-US" dirty="0" err="1"/>
              <a:t>materiale</a:t>
            </a:r>
            <a:r>
              <a:rPr lang="en-US" dirty="0"/>
              <a:t> de </a:t>
            </a:r>
            <a:r>
              <a:rPr lang="en-US" dirty="0" err="1"/>
              <a:t>informare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documentare</a:t>
            </a:r>
            <a:r>
              <a:rPr lang="en-US" dirty="0"/>
              <a:t> </a:t>
            </a:r>
            <a:r>
              <a:rPr lang="en-US" dirty="0" err="1"/>
              <a:t>referitoare</a:t>
            </a:r>
            <a:r>
              <a:rPr lang="en-US" dirty="0"/>
              <a:t> la </a:t>
            </a:r>
            <a:r>
              <a:rPr lang="en-US" dirty="0" err="1"/>
              <a:t>activitatile</a:t>
            </a:r>
            <a:r>
              <a:rPr lang="en-US" dirty="0"/>
              <a:t> de </a:t>
            </a:r>
            <a:r>
              <a:rPr lang="en-US" dirty="0" err="1"/>
              <a:t>cooperare</a:t>
            </a:r>
            <a:endParaRPr lang="en-US" dirty="0"/>
          </a:p>
          <a:p>
            <a:r>
              <a:rPr lang="ro-RO" dirty="0"/>
              <a:t>O</a:t>
            </a:r>
            <a:r>
              <a:rPr lang="en-US" dirty="0" err="1"/>
              <a:t>rganizare</a:t>
            </a:r>
            <a:r>
              <a:rPr lang="en-US" dirty="0"/>
              <a:t> de </a:t>
            </a:r>
            <a:r>
              <a:rPr lang="en-US" dirty="0" err="1" smtClean="0"/>
              <a:t>expozitii</a:t>
            </a:r>
            <a:r>
              <a:rPr lang="ro-RO" dirty="0" smtClean="0"/>
              <a:t>, participarea la evenimente în scopul</a:t>
            </a:r>
            <a:r>
              <a:rPr lang="en-US" dirty="0" smtClean="0"/>
              <a:t>, </a:t>
            </a:r>
            <a:r>
              <a:rPr lang="en-US" dirty="0" err="1" smtClean="0"/>
              <a:t>valoriz</a:t>
            </a:r>
            <a:r>
              <a:rPr lang="ro-RO" dirty="0" err="1" smtClean="0"/>
              <a:t>ării</a:t>
            </a:r>
            <a:r>
              <a:rPr lang="en-US" dirty="0" smtClean="0"/>
              <a:t> </a:t>
            </a:r>
            <a:r>
              <a:rPr lang="en-US" dirty="0" err="1" smtClean="0"/>
              <a:t>rezultate</a:t>
            </a:r>
            <a:r>
              <a:rPr lang="ro-RO" dirty="0" smtClean="0"/>
              <a:t>lor</a:t>
            </a:r>
            <a:r>
              <a:rPr lang="en-US" dirty="0" smtClean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 smtClean="0"/>
              <a:t>experiente</a:t>
            </a:r>
            <a:r>
              <a:rPr lang="ro-RO" dirty="0" smtClean="0"/>
              <a:t>lor</a:t>
            </a:r>
            <a:r>
              <a:rPr lang="en-US" dirty="0" smtClean="0"/>
              <a:t> </a:t>
            </a:r>
            <a:r>
              <a:rPr lang="ro-RO" dirty="0" err="1" smtClean="0"/>
              <a:t>p</a:t>
            </a:r>
            <a:r>
              <a:rPr lang="en-US" dirty="0" err="1" smtClean="0"/>
              <a:t>arteneriatului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1188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274638"/>
            <a:ext cx="84582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s-ES" b="1" dirty="0"/>
              <a:t>Cine </a:t>
            </a:r>
            <a:r>
              <a:rPr lang="es-ES" b="1" dirty="0" err="1"/>
              <a:t>poate</a:t>
            </a:r>
            <a:r>
              <a:rPr lang="es-ES" b="1" dirty="0"/>
              <a:t> beneficia de </a:t>
            </a:r>
            <a:r>
              <a:rPr lang="es-ES" b="1" dirty="0" err="1" smtClean="0"/>
              <a:t>finantare</a:t>
            </a:r>
            <a:r>
              <a:rPr lang="ro-RO" b="1" dirty="0" smtClean="0"/>
              <a:t>?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err="1" smtClean="0"/>
              <a:t>Orice</a:t>
            </a:r>
            <a:r>
              <a:rPr lang="en-US" b="1" dirty="0" smtClean="0"/>
              <a:t> </a:t>
            </a:r>
            <a:r>
              <a:rPr lang="en-US" b="1" dirty="0" err="1"/>
              <a:t>organizatie</a:t>
            </a:r>
            <a:r>
              <a:rPr lang="en-US" b="1" dirty="0"/>
              <a:t> </a:t>
            </a:r>
            <a:r>
              <a:rPr lang="en-US" b="1" dirty="0" err="1"/>
              <a:t>sau</a:t>
            </a:r>
            <a:r>
              <a:rPr lang="en-US" b="1" dirty="0"/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institutie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din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domeniul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educatiei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adultilor</a:t>
            </a:r>
            <a:r>
              <a:rPr lang="en-US" b="1" dirty="0"/>
              <a:t>, din </a:t>
            </a:r>
            <a:r>
              <a:rPr lang="en-US" b="1" dirty="0" err="1"/>
              <a:t>sistemul</a:t>
            </a:r>
            <a:r>
              <a:rPr lang="en-US" b="1" dirty="0"/>
              <a:t> formal, non-formal </a:t>
            </a:r>
            <a:r>
              <a:rPr lang="en-US" b="1" dirty="0" err="1"/>
              <a:t>sau</a:t>
            </a:r>
            <a:r>
              <a:rPr lang="en-US" b="1" dirty="0"/>
              <a:t> informal </a:t>
            </a:r>
            <a:r>
              <a:rPr lang="ro-RO" dirty="0" smtClean="0"/>
              <a:t>este </a:t>
            </a:r>
            <a:r>
              <a:rPr lang="ro-RO" dirty="0"/>
              <a:t>solicitant eligibil </a:t>
            </a:r>
            <a:r>
              <a:rPr lang="ro-RO" dirty="0" smtClean="0"/>
              <a:t>și </a:t>
            </a:r>
            <a:r>
              <a:rPr lang="en-US" dirty="0" err="1" smtClean="0"/>
              <a:t>poate</a:t>
            </a:r>
            <a:r>
              <a:rPr lang="en-US" dirty="0" smtClean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participe</a:t>
            </a:r>
            <a:r>
              <a:rPr lang="en-US" dirty="0"/>
              <a:t> la </a:t>
            </a:r>
            <a:r>
              <a:rPr lang="en-US" dirty="0" err="1"/>
              <a:t>Parteneriatele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invatare</a:t>
            </a:r>
            <a:r>
              <a:rPr lang="en-US" dirty="0"/>
              <a:t> </a:t>
            </a:r>
            <a:r>
              <a:rPr lang="en-US" dirty="0" err="1"/>
              <a:t>Grundtvig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365942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b="1" dirty="0" err="1"/>
              <a:t>Cautare</a:t>
            </a:r>
            <a:r>
              <a:rPr lang="en-US" b="1" dirty="0"/>
              <a:t> </a:t>
            </a:r>
            <a:r>
              <a:rPr lang="en-US" b="1" dirty="0" err="1"/>
              <a:t>parteneri</a:t>
            </a:r>
            <a:r>
              <a:rPr lang="en-US" b="1" dirty="0"/>
              <a:t> </a:t>
            </a:r>
            <a:r>
              <a:rPr lang="ro-RO" b="1" dirty="0" smtClean="0"/>
              <a:t/>
            </a:r>
            <a:br>
              <a:rPr lang="ro-RO" b="1" dirty="0" smtClean="0"/>
            </a:br>
            <a:r>
              <a:rPr lang="en-US" b="1" dirty="0" smtClean="0"/>
              <a:t>(</a:t>
            </a:r>
            <a:r>
              <a:rPr lang="en-US" b="1" dirty="0" err="1"/>
              <a:t>baze</a:t>
            </a:r>
            <a:r>
              <a:rPr lang="en-US" b="1" dirty="0"/>
              <a:t> de date</a:t>
            </a:r>
            <a:r>
              <a:rPr lang="en-US" b="1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b="1" u="sng" dirty="0" smtClean="0">
                <a:hlinkClick r:id="rId2"/>
              </a:rPr>
              <a:t>http</a:t>
            </a:r>
            <a:r>
              <a:rPr lang="en-US" b="1" u="sng" dirty="0">
                <a:hlinkClick r:id="rId2"/>
              </a:rPr>
              <a:t>://llp.teamwork.fr/partner_search/home.php</a:t>
            </a:r>
            <a:r>
              <a:rPr lang="en-US" b="1" dirty="0"/>
              <a:t> </a:t>
            </a:r>
            <a:endParaRPr lang="en-US" dirty="0"/>
          </a:p>
          <a:p>
            <a:r>
              <a:rPr lang="en-US" b="1" u="sng" dirty="0">
                <a:hlinkClick r:id="rId3"/>
              </a:rPr>
              <a:t>http://bgedu.blogspot.com/search/label/Grundtvig</a:t>
            </a:r>
            <a:r>
              <a:rPr lang="en-US" b="1" dirty="0"/>
              <a:t> </a:t>
            </a:r>
            <a:r>
              <a:rPr lang="en-US" b="1" dirty="0" err="1"/>
              <a:t>limitat</a:t>
            </a:r>
            <a:endParaRPr lang="en-US" dirty="0"/>
          </a:p>
          <a:p>
            <a:r>
              <a:rPr lang="en-US" b="1" u="sng" dirty="0">
                <a:hlinkClick r:id="rId4"/>
              </a:rPr>
              <a:t>http://www.mobilnost.hr/index_en.php</a:t>
            </a:r>
            <a:r>
              <a:rPr lang="en-US" b="1" dirty="0"/>
              <a:t> </a:t>
            </a:r>
            <a:r>
              <a:rPr lang="en-US" b="1" dirty="0" err="1"/>
              <a:t>extins</a:t>
            </a:r>
            <a:endParaRPr lang="en-US" dirty="0"/>
          </a:p>
          <a:p>
            <a:r>
              <a:rPr lang="en-US" b="1" u="sng" dirty="0">
                <a:hlinkClick r:id="rId5"/>
              </a:rPr>
              <a:t>http://english.tpf.hu/pages/partner/index.php?page_id=13</a:t>
            </a:r>
            <a:r>
              <a:rPr lang="en-US" b="1" dirty="0"/>
              <a:t> </a:t>
            </a:r>
            <a:r>
              <a:rPr lang="en-US" b="1" dirty="0" err="1"/>
              <a:t>extins</a:t>
            </a:r>
            <a:endParaRPr lang="en-US" dirty="0"/>
          </a:p>
          <a:p>
            <a:r>
              <a:rPr lang="en-US" b="1" u="sng" dirty="0">
                <a:hlinkClick r:id="rId6"/>
              </a:rPr>
              <a:t>http://www.smpf.lt/lt/partners</a:t>
            </a:r>
            <a:r>
              <a:rPr lang="en-US" b="1" dirty="0"/>
              <a:t> </a:t>
            </a:r>
            <a:r>
              <a:rPr lang="en-US" b="1" dirty="0" err="1"/>
              <a:t>extins</a:t>
            </a:r>
            <a:endParaRPr lang="en-US" dirty="0"/>
          </a:p>
          <a:p>
            <a:r>
              <a:rPr lang="en-US" b="1" u="sng" dirty="0">
                <a:hlinkClick r:id="rId7"/>
              </a:rPr>
              <a:t>http://www.anefore.lu/fr/recherche-de-partenaires</a:t>
            </a:r>
            <a:r>
              <a:rPr lang="en-US" b="1" dirty="0"/>
              <a:t> </a:t>
            </a:r>
            <a:r>
              <a:rPr lang="en-US" b="1" dirty="0" err="1"/>
              <a:t>extins</a:t>
            </a:r>
            <a:endParaRPr lang="en-US" dirty="0"/>
          </a:p>
          <a:p>
            <a:r>
              <a:rPr lang="en-US" b="1" u="sng" dirty="0">
                <a:hlinkClick r:id="rId8"/>
              </a:rPr>
              <a:t>http://web.saaic.sk/llp/en/_main.cfm?sw_prog=1&amp;obsah=m_PSQ.cfm&amp;jaz=en</a:t>
            </a:r>
            <a:endParaRPr lang="en-US" dirty="0"/>
          </a:p>
          <a:p>
            <a:r>
              <a:rPr lang="en-US" b="1" dirty="0" err="1"/>
              <a:t>extins</a:t>
            </a:r>
            <a:endParaRPr lang="en-US" dirty="0"/>
          </a:p>
          <a:p>
            <a:r>
              <a:rPr lang="en-US" b="1" u="sng" dirty="0">
                <a:hlinkClick r:id="rId9"/>
              </a:rPr>
              <a:t>http://www.grundtvig.org.uk/casestudy.asp?section=000100010039&amp;sectionTitle=Projects+Around+the+UK</a:t>
            </a:r>
            <a:r>
              <a:rPr lang="en-US" b="1" dirty="0"/>
              <a:t> </a:t>
            </a:r>
            <a:r>
              <a:rPr lang="en-US" b="1" dirty="0" err="1" smtClean="0"/>
              <a:t>extins</a:t>
            </a:r>
            <a:endParaRPr lang="ro-RO" b="1" dirty="0" smtClean="0"/>
          </a:p>
          <a:p>
            <a:r>
              <a:rPr lang="en-US" b="1" u="sng" dirty="0">
                <a:hlinkClick r:id="rId2"/>
              </a:rPr>
              <a:t>http://llp.teamwork.fr/partner_search/home.php</a:t>
            </a:r>
            <a:endParaRPr lang="en-US" dirty="0"/>
          </a:p>
          <a:p>
            <a:r>
              <a:rPr lang="en-US" b="1" u="sng" dirty="0">
                <a:hlinkClick r:id="rId10"/>
              </a:rPr>
              <a:t>Comenius-Grundtvig-Leonardo-Partnerships-subscribe@yahoogroups.com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623771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err="1">
                <a:effectLst/>
              </a:rPr>
              <a:t>Ateliere</a:t>
            </a:r>
            <a:r>
              <a:rPr lang="en-US" b="1" dirty="0">
                <a:effectLst/>
              </a:rPr>
              <a:t> </a:t>
            </a:r>
            <a:r>
              <a:rPr lang="en-US" b="1" dirty="0" err="1">
                <a:effectLst/>
              </a:rPr>
              <a:t>Grundtvig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447800"/>
            <a:ext cx="8534400" cy="5105400"/>
          </a:xfrm>
        </p:spPr>
        <p:txBody>
          <a:bodyPr>
            <a:normAutofit fontScale="40000" lnSpcReduction="20000"/>
          </a:bodyPr>
          <a:lstStyle/>
          <a:p>
            <a:r>
              <a:rPr lang="ro-RO" sz="5000" dirty="0" smtClean="0"/>
              <a:t>Participarea </a:t>
            </a:r>
            <a:r>
              <a:rPr lang="en-US" sz="5000" dirty="0" err="1" smtClean="0"/>
              <a:t>adultilor</a:t>
            </a:r>
            <a:r>
              <a:rPr lang="en-US" sz="5000" dirty="0" smtClean="0"/>
              <a:t> </a:t>
            </a:r>
            <a:r>
              <a:rPr lang="en-US" sz="5000" dirty="0"/>
              <a:t>care </a:t>
            </a:r>
            <a:r>
              <a:rPr lang="en-US" sz="5000" dirty="0" err="1"/>
              <a:t>invata</a:t>
            </a:r>
            <a:r>
              <a:rPr lang="en-US" sz="5000" dirty="0"/>
              <a:t> </a:t>
            </a:r>
            <a:r>
              <a:rPr lang="en-US" sz="5000" dirty="0" smtClean="0"/>
              <a:t>la </a:t>
            </a:r>
            <a:r>
              <a:rPr lang="en-US" sz="5000" dirty="0" err="1"/>
              <a:t>ateliere</a:t>
            </a:r>
            <a:r>
              <a:rPr lang="en-US" sz="5000" dirty="0"/>
              <a:t>/ workshops (</a:t>
            </a:r>
            <a:r>
              <a:rPr lang="en-US" sz="5000" dirty="0" err="1"/>
              <a:t>seminarii</a:t>
            </a:r>
            <a:r>
              <a:rPr lang="en-US" sz="5000" dirty="0"/>
              <a:t> </a:t>
            </a:r>
            <a:r>
              <a:rPr lang="en-US" sz="5000" dirty="0" err="1"/>
              <a:t>si</a:t>
            </a:r>
            <a:r>
              <a:rPr lang="en-US" sz="5000" dirty="0"/>
              <a:t> </a:t>
            </a:r>
            <a:r>
              <a:rPr lang="en-US" sz="5000" dirty="0" err="1"/>
              <a:t>activitati</a:t>
            </a:r>
            <a:r>
              <a:rPr lang="en-US" sz="5000" dirty="0"/>
              <a:t> </a:t>
            </a:r>
            <a:r>
              <a:rPr lang="en-US" sz="5000" dirty="0" err="1"/>
              <a:t>educationale</a:t>
            </a:r>
            <a:r>
              <a:rPr lang="en-US" sz="5000" dirty="0"/>
              <a:t>) care au </a:t>
            </a:r>
            <a:r>
              <a:rPr lang="en-US" sz="5000" dirty="0" err="1"/>
              <a:t>loc</a:t>
            </a:r>
            <a:r>
              <a:rPr lang="en-US" sz="5000" dirty="0"/>
              <a:t> </a:t>
            </a:r>
            <a:r>
              <a:rPr lang="en-US" sz="5000" dirty="0" err="1"/>
              <a:t>intr</a:t>
            </a:r>
            <a:r>
              <a:rPr lang="en-US" sz="5000" dirty="0"/>
              <a:t>-o </a:t>
            </a:r>
            <a:r>
              <a:rPr lang="en-US" sz="5000" dirty="0" err="1"/>
              <a:t>alta</a:t>
            </a:r>
            <a:r>
              <a:rPr lang="en-US" sz="5000" dirty="0"/>
              <a:t> </a:t>
            </a:r>
            <a:r>
              <a:rPr lang="en-US" sz="5000" dirty="0" err="1"/>
              <a:t>tara</a:t>
            </a:r>
            <a:r>
              <a:rPr lang="en-US" sz="5000" dirty="0"/>
              <a:t> </a:t>
            </a:r>
            <a:r>
              <a:rPr lang="en-US" sz="5000" dirty="0" err="1"/>
              <a:t>europeana</a:t>
            </a:r>
            <a:r>
              <a:rPr lang="en-US" sz="5000" dirty="0"/>
              <a:t> </a:t>
            </a:r>
            <a:r>
              <a:rPr lang="en-US" sz="5000" dirty="0" err="1"/>
              <a:t>decat</a:t>
            </a:r>
            <a:r>
              <a:rPr lang="en-US" sz="5000" dirty="0"/>
              <a:t> </a:t>
            </a:r>
            <a:r>
              <a:rPr lang="en-US" sz="5000" dirty="0" err="1"/>
              <a:t>cea</a:t>
            </a:r>
            <a:r>
              <a:rPr lang="en-US" sz="5000" dirty="0"/>
              <a:t> de </a:t>
            </a:r>
            <a:r>
              <a:rPr lang="en-US" sz="5000" dirty="0" err="1"/>
              <a:t>origine</a:t>
            </a:r>
            <a:r>
              <a:rPr lang="en-US" sz="5000" dirty="0"/>
              <a:t>, </a:t>
            </a:r>
            <a:endParaRPr lang="ro-RO" sz="5000" dirty="0" smtClean="0"/>
          </a:p>
          <a:p>
            <a:r>
              <a:rPr lang="en-US" sz="5000" dirty="0" err="1" smtClean="0"/>
              <a:t>Atelierele</a:t>
            </a:r>
            <a:r>
              <a:rPr lang="en-US" sz="5000" dirty="0" smtClean="0"/>
              <a:t> </a:t>
            </a:r>
            <a:r>
              <a:rPr lang="en-US" sz="5000" dirty="0" err="1"/>
              <a:t>reunesc</a:t>
            </a:r>
            <a:r>
              <a:rPr lang="en-US" sz="5000" dirty="0"/>
              <a:t> </a:t>
            </a:r>
            <a:r>
              <a:rPr lang="en-US" sz="5000" dirty="0" err="1"/>
              <a:t>persoane</a:t>
            </a:r>
            <a:r>
              <a:rPr lang="en-US" sz="5000" dirty="0"/>
              <a:t> </a:t>
            </a:r>
            <a:r>
              <a:rPr lang="en-US" sz="5000" dirty="0" err="1"/>
              <a:t>sau</a:t>
            </a:r>
            <a:r>
              <a:rPr lang="en-US" sz="5000" dirty="0"/>
              <a:t> </a:t>
            </a:r>
            <a:r>
              <a:rPr lang="en-US" sz="5000" dirty="0" err="1"/>
              <a:t>grupuri</a:t>
            </a:r>
            <a:r>
              <a:rPr lang="en-US" sz="5000" dirty="0"/>
              <a:t> </a:t>
            </a:r>
            <a:r>
              <a:rPr lang="en-US" sz="5000" dirty="0" err="1"/>
              <a:t>mici</a:t>
            </a:r>
            <a:r>
              <a:rPr lang="en-US" sz="5000" dirty="0"/>
              <a:t> de </a:t>
            </a:r>
            <a:r>
              <a:rPr lang="en-US" sz="5000" dirty="0" err="1"/>
              <a:t>adulti</a:t>
            </a:r>
            <a:r>
              <a:rPr lang="en-US" sz="5000" dirty="0"/>
              <a:t> din </a:t>
            </a:r>
            <a:r>
              <a:rPr lang="en-US" sz="5000" dirty="0" err="1"/>
              <a:t>diferite</a:t>
            </a:r>
            <a:r>
              <a:rPr lang="en-US" sz="5000" dirty="0"/>
              <a:t> </a:t>
            </a:r>
            <a:r>
              <a:rPr lang="en-US" sz="5000" dirty="0" err="1"/>
              <a:t>tari</a:t>
            </a:r>
            <a:r>
              <a:rPr lang="en-US" sz="5000" dirty="0"/>
              <a:t> care </a:t>
            </a:r>
            <a:r>
              <a:rPr lang="en-US" sz="5000" dirty="0" err="1"/>
              <a:t>doresc</a:t>
            </a:r>
            <a:r>
              <a:rPr lang="en-US" sz="5000" dirty="0"/>
              <a:t> </a:t>
            </a:r>
            <a:r>
              <a:rPr lang="en-US" sz="5000" dirty="0" err="1"/>
              <a:t>sa</a:t>
            </a:r>
            <a:r>
              <a:rPr lang="en-US" sz="5000" dirty="0"/>
              <a:t> </a:t>
            </a:r>
            <a:r>
              <a:rPr lang="en-US" sz="5000" dirty="0" err="1"/>
              <a:t>experimenteze</a:t>
            </a:r>
            <a:r>
              <a:rPr lang="en-US" sz="5000" dirty="0"/>
              <a:t> </a:t>
            </a:r>
            <a:r>
              <a:rPr lang="en-US" sz="5000" dirty="0" err="1"/>
              <a:t>modalitati</a:t>
            </a:r>
            <a:r>
              <a:rPr lang="en-US" sz="5000" dirty="0"/>
              <a:t> </a:t>
            </a:r>
            <a:r>
              <a:rPr lang="en-US" sz="5000" dirty="0" err="1"/>
              <a:t>inovative</a:t>
            </a:r>
            <a:r>
              <a:rPr lang="en-US" sz="5000" dirty="0"/>
              <a:t> </a:t>
            </a:r>
            <a:r>
              <a:rPr lang="en-US" sz="5000" dirty="0" err="1"/>
              <a:t>si</a:t>
            </a:r>
            <a:r>
              <a:rPr lang="en-US" sz="5000" dirty="0"/>
              <a:t> </a:t>
            </a:r>
            <a:r>
              <a:rPr lang="en-US" sz="5000" dirty="0" err="1"/>
              <a:t>multinationale</a:t>
            </a:r>
            <a:r>
              <a:rPr lang="en-US" sz="5000" dirty="0"/>
              <a:t> de </a:t>
            </a:r>
            <a:r>
              <a:rPr lang="en-US" sz="5000" dirty="0" err="1"/>
              <a:t>invatare</a:t>
            </a:r>
            <a:r>
              <a:rPr lang="en-US" sz="5000" dirty="0"/>
              <a:t>, care </a:t>
            </a:r>
            <a:r>
              <a:rPr lang="en-US" sz="5000" dirty="0" err="1"/>
              <a:t>sa</a:t>
            </a:r>
            <a:r>
              <a:rPr lang="en-US" sz="5000" dirty="0"/>
              <a:t> </a:t>
            </a:r>
            <a:r>
              <a:rPr lang="en-US" sz="5000" dirty="0" err="1"/>
              <a:t>contribuie</a:t>
            </a:r>
            <a:r>
              <a:rPr lang="en-US" sz="5000" dirty="0"/>
              <a:t> la </a:t>
            </a:r>
            <a:r>
              <a:rPr lang="en-US" sz="5000" dirty="0" err="1"/>
              <a:t>dezvoltarea</a:t>
            </a:r>
            <a:r>
              <a:rPr lang="en-US" sz="5000" dirty="0"/>
              <a:t> </a:t>
            </a:r>
            <a:r>
              <a:rPr lang="en-US" sz="5000" dirty="0" err="1"/>
              <a:t>lor</a:t>
            </a:r>
            <a:r>
              <a:rPr lang="en-US" sz="5000" dirty="0"/>
              <a:t> </a:t>
            </a:r>
            <a:r>
              <a:rPr lang="en-US" sz="5000" dirty="0" err="1"/>
              <a:t>personala</a:t>
            </a:r>
            <a:r>
              <a:rPr lang="en-US" sz="5000" dirty="0"/>
              <a:t>, </a:t>
            </a:r>
            <a:r>
              <a:rPr lang="en-US" sz="5000" dirty="0" err="1"/>
              <a:t>potrivit</a:t>
            </a:r>
            <a:r>
              <a:rPr lang="en-US" sz="5000" dirty="0"/>
              <a:t> </a:t>
            </a:r>
            <a:r>
              <a:rPr lang="en-US" sz="5000" dirty="0" err="1"/>
              <a:t>nevoilor</a:t>
            </a:r>
            <a:r>
              <a:rPr lang="en-US" sz="5000" dirty="0"/>
              <a:t> </a:t>
            </a:r>
            <a:r>
              <a:rPr lang="en-US" sz="5000" dirty="0" err="1"/>
              <a:t>acestora</a:t>
            </a:r>
            <a:r>
              <a:rPr lang="en-US" sz="5000" dirty="0"/>
              <a:t>. </a:t>
            </a:r>
            <a:r>
              <a:rPr lang="en-US" sz="5000" dirty="0" err="1"/>
              <a:t>Adultii</a:t>
            </a:r>
            <a:r>
              <a:rPr lang="en-US" sz="5000" dirty="0"/>
              <a:t> </a:t>
            </a:r>
            <a:r>
              <a:rPr lang="en-US" sz="5000" dirty="0" err="1"/>
              <a:t>sunt</a:t>
            </a:r>
            <a:r>
              <a:rPr lang="en-US" sz="5000" dirty="0"/>
              <a:t>, de </a:t>
            </a:r>
            <a:r>
              <a:rPr lang="en-US" sz="5000" dirty="0" err="1"/>
              <a:t>asemenea</a:t>
            </a:r>
            <a:r>
              <a:rPr lang="en-US" sz="5000" dirty="0"/>
              <a:t>, </a:t>
            </a:r>
            <a:r>
              <a:rPr lang="en-US" sz="5000" dirty="0" err="1"/>
              <a:t>incurajati</a:t>
            </a:r>
            <a:r>
              <a:rPr lang="en-US" sz="5000" dirty="0"/>
              <a:t> </a:t>
            </a:r>
            <a:r>
              <a:rPr lang="en-US" sz="5000" dirty="0" err="1"/>
              <a:t>sa</a:t>
            </a:r>
            <a:r>
              <a:rPr lang="en-US" sz="5000" dirty="0"/>
              <a:t> </a:t>
            </a:r>
            <a:r>
              <a:rPr lang="en-US" sz="5000" dirty="0" err="1"/>
              <a:t>isi</a:t>
            </a:r>
            <a:r>
              <a:rPr lang="en-US" sz="5000" dirty="0"/>
              <a:t> </a:t>
            </a:r>
            <a:r>
              <a:rPr lang="en-US" sz="5000" dirty="0" err="1"/>
              <a:t>impartaseasca</a:t>
            </a:r>
            <a:r>
              <a:rPr lang="en-US" sz="5000" dirty="0"/>
              <a:t> </a:t>
            </a:r>
            <a:r>
              <a:rPr lang="en-US" sz="5000" dirty="0" err="1"/>
              <a:t>competentele</a:t>
            </a:r>
            <a:r>
              <a:rPr lang="en-US" sz="5000" dirty="0"/>
              <a:t> </a:t>
            </a:r>
            <a:r>
              <a:rPr lang="en-US" sz="5000" dirty="0" err="1"/>
              <a:t>si</a:t>
            </a:r>
            <a:r>
              <a:rPr lang="en-US" sz="5000" dirty="0"/>
              <a:t> </a:t>
            </a:r>
            <a:r>
              <a:rPr lang="en-US" sz="5000" dirty="0" err="1"/>
              <a:t>cunostintele</a:t>
            </a:r>
            <a:r>
              <a:rPr lang="en-US" sz="5000" dirty="0"/>
              <a:t> in mod </a:t>
            </a:r>
            <a:r>
              <a:rPr lang="en-US" sz="5000" dirty="0" err="1"/>
              <a:t>activ</a:t>
            </a:r>
            <a:r>
              <a:rPr lang="en-US" sz="5000" dirty="0"/>
              <a:t> cu </a:t>
            </a:r>
            <a:r>
              <a:rPr lang="en-US" sz="5000" dirty="0" err="1"/>
              <a:t>ceilalti</a:t>
            </a:r>
            <a:r>
              <a:rPr lang="en-US" sz="5000" dirty="0"/>
              <a:t> </a:t>
            </a:r>
            <a:r>
              <a:rPr lang="en-US" sz="5000" dirty="0" err="1"/>
              <a:t>participanti</a:t>
            </a:r>
            <a:r>
              <a:rPr lang="en-US" sz="5000" dirty="0"/>
              <a:t>.</a:t>
            </a:r>
          </a:p>
          <a:p>
            <a:r>
              <a:rPr lang="en-US" sz="5000" dirty="0" err="1"/>
              <a:t>Fiecare</a:t>
            </a:r>
            <a:r>
              <a:rPr lang="en-US" sz="5000" dirty="0"/>
              <a:t> atelier </a:t>
            </a:r>
            <a:r>
              <a:rPr lang="en-US" sz="5000" dirty="0" err="1"/>
              <a:t>poate</a:t>
            </a:r>
            <a:r>
              <a:rPr lang="en-US" sz="5000" dirty="0"/>
              <a:t> </a:t>
            </a:r>
            <a:r>
              <a:rPr lang="en-US" sz="5000" dirty="0" err="1"/>
              <a:t>sa</a:t>
            </a:r>
            <a:r>
              <a:rPr lang="en-US" sz="5000" dirty="0"/>
              <a:t> </a:t>
            </a:r>
            <a:r>
              <a:rPr lang="en-US" sz="5000" dirty="0" err="1"/>
              <a:t>aiba</a:t>
            </a:r>
            <a:r>
              <a:rPr lang="en-US" sz="5000" dirty="0"/>
              <a:t> un </a:t>
            </a:r>
            <a:r>
              <a:rPr lang="en-US" sz="5000" dirty="0" err="1"/>
              <a:t>numar</a:t>
            </a:r>
            <a:r>
              <a:rPr lang="en-US" sz="5000" dirty="0"/>
              <a:t> minim de 10 </a:t>
            </a:r>
            <a:r>
              <a:rPr lang="en-US" sz="5000" dirty="0" err="1"/>
              <a:t>adulti</a:t>
            </a:r>
            <a:r>
              <a:rPr lang="en-US" sz="5000" dirty="0"/>
              <a:t> </a:t>
            </a:r>
            <a:r>
              <a:rPr lang="en-US" sz="5000" dirty="0" err="1"/>
              <a:t>si</a:t>
            </a:r>
            <a:r>
              <a:rPr lang="en-US" sz="5000" dirty="0"/>
              <a:t> maxim de 20 </a:t>
            </a:r>
            <a:r>
              <a:rPr lang="en-US" sz="5000" dirty="0" err="1"/>
              <a:t>adulti</a:t>
            </a:r>
            <a:r>
              <a:rPr lang="en-US" sz="5000" dirty="0"/>
              <a:t> (</a:t>
            </a:r>
            <a:r>
              <a:rPr lang="en-US" sz="5000" dirty="0" err="1"/>
              <a:t>numarul</a:t>
            </a:r>
            <a:r>
              <a:rPr lang="en-US" sz="5000" dirty="0"/>
              <a:t> </a:t>
            </a:r>
            <a:r>
              <a:rPr lang="en-US" sz="5000" dirty="0" err="1"/>
              <a:t>acestora</a:t>
            </a:r>
            <a:r>
              <a:rPr lang="en-US" sz="5000" dirty="0"/>
              <a:t> </a:t>
            </a:r>
            <a:r>
              <a:rPr lang="en-US" sz="5000" dirty="0" err="1"/>
              <a:t>poate</a:t>
            </a:r>
            <a:r>
              <a:rPr lang="en-US" sz="5000" dirty="0"/>
              <a:t> </a:t>
            </a:r>
            <a:r>
              <a:rPr lang="en-US" sz="5000" dirty="0" err="1"/>
              <a:t>depasi</a:t>
            </a:r>
            <a:r>
              <a:rPr lang="en-US" sz="5000" dirty="0"/>
              <a:t> </a:t>
            </a:r>
            <a:r>
              <a:rPr lang="en-US" sz="5000" dirty="0" err="1"/>
              <a:t>limita</a:t>
            </a:r>
            <a:r>
              <a:rPr lang="en-US" sz="5000" dirty="0"/>
              <a:t> </a:t>
            </a:r>
            <a:r>
              <a:rPr lang="en-US" sz="5000" dirty="0" err="1"/>
              <a:t>superioara</a:t>
            </a:r>
            <a:r>
              <a:rPr lang="en-US" sz="5000" dirty="0"/>
              <a:t>, </a:t>
            </a:r>
            <a:r>
              <a:rPr lang="en-US" sz="5000" dirty="0" err="1"/>
              <a:t>dar</a:t>
            </a:r>
            <a:r>
              <a:rPr lang="en-US" sz="5000" dirty="0"/>
              <a:t> </a:t>
            </a:r>
            <a:r>
              <a:rPr lang="en-US" sz="5000" dirty="0" err="1"/>
              <a:t>grantul</a:t>
            </a:r>
            <a:r>
              <a:rPr lang="en-US" sz="5000" dirty="0"/>
              <a:t> </a:t>
            </a:r>
            <a:r>
              <a:rPr lang="en-US" sz="5000" dirty="0" err="1"/>
              <a:t>Grundtvig</a:t>
            </a:r>
            <a:r>
              <a:rPr lang="en-US" sz="5000" dirty="0"/>
              <a:t> nu </a:t>
            </a:r>
            <a:r>
              <a:rPr lang="en-US" sz="5000" dirty="0" err="1"/>
              <a:t>va</a:t>
            </a:r>
            <a:r>
              <a:rPr lang="en-US" sz="5000" dirty="0"/>
              <a:t> fi </a:t>
            </a:r>
            <a:r>
              <a:rPr lang="en-US" sz="5000" dirty="0" err="1"/>
              <a:t>acordat</a:t>
            </a:r>
            <a:r>
              <a:rPr lang="en-US" sz="5000" dirty="0"/>
              <a:t> </a:t>
            </a:r>
            <a:r>
              <a:rPr lang="en-US" sz="5000" dirty="0" err="1"/>
              <a:t>pentru</a:t>
            </a:r>
            <a:r>
              <a:rPr lang="en-US" sz="5000" dirty="0"/>
              <a:t> </a:t>
            </a:r>
            <a:r>
              <a:rPr lang="en-US" sz="5000" dirty="0" err="1"/>
              <a:t>mai</a:t>
            </a:r>
            <a:r>
              <a:rPr lang="en-US" sz="5000" dirty="0"/>
              <a:t> </a:t>
            </a:r>
            <a:r>
              <a:rPr lang="en-US" sz="5000" dirty="0" err="1"/>
              <a:t>mult</a:t>
            </a:r>
            <a:r>
              <a:rPr lang="en-US" sz="5000" dirty="0"/>
              <a:t> 20 de </a:t>
            </a:r>
            <a:r>
              <a:rPr lang="en-US" sz="5000" dirty="0" err="1"/>
              <a:t>adulti</a:t>
            </a:r>
            <a:r>
              <a:rPr lang="en-US" sz="5000" dirty="0"/>
              <a:t>). </a:t>
            </a:r>
            <a:endParaRPr lang="ro-RO" sz="5000" dirty="0" smtClean="0"/>
          </a:p>
          <a:p>
            <a:r>
              <a:rPr lang="ro-RO" sz="5000" dirty="0" smtClean="0"/>
              <a:t>C</a:t>
            </a:r>
            <a:r>
              <a:rPr lang="en-US" sz="5000" dirty="0" smtClean="0"/>
              <a:t>el </a:t>
            </a:r>
            <a:r>
              <a:rPr lang="en-US" sz="5000" dirty="0" err="1"/>
              <a:t>mult</a:t>
            </a:r>
            <a:r>
              <a:rPr lang="en-US" sz="5000" dirty="0"/>
              <a:t> 1/3 </a:t>
            </a:r>
            <a:r>
              <a:rPr lang="en-US" sz="5000" dirty="0" err="1"/>
              <a:t>dintre</a:t>
            </a:r>
            <a:r>
              <a:rPr lang="en-US" sz="5000" dirty="0"/>
              <a:t> </a:t>
            </a:r>
            <a:r>
              <a:rPr lang="en-US" sz="5000" dirty="0" err="1"/>
              <a:t>participanti</a:t>
            </a:r>
            <a:r>
              <a:rPr lang="en-US" sz="5000" dirty="0"/>
              <a:t> pot fi din </a:t>
            </a:r>
            <a:r>
              <a:rPr lang="en-US" sz="5000" dirty="0" err="1"/>
              <a:t>aceeasi</a:t>
            </a:r>
            <a:r>
              <a:rPr lang="en-US" sz="5000" dirty="0"/>
              <a:t> </a:t>
            </a:r>
            <a:r>
              <a:rPr lang="en-US" sz="5000" dirty="0" err="1"/>
              <a:t>tara</a:t>
            </a:r>
            <a:r>
              <a:rPr lang="en-US" sz="5000" dirty="0"/>
              <a:t> de </a:t>
            </a:r>
            <a:r>
              <a:rPr lang="en-US" sz="5000" dirty="0" err="1"/>
              <a:t>origine</a:t>
            </a:r>
            <a:r>
              <a:rPr lang="en-US" sz="5000" dirty="0"/>
              <a:t>. </a:t>
            </a:r>
            <a:r>
              <a:rPr lang="en-US" sz="5000" dirty="0" err="1"/>
              <a:t>Adultii</a:t>
            </a:r>
            <a:r>
              <a:rPr lang="en-US" sz="5000" dirty="0"/>
              <a:t> </a:t>
            </a:r>
            <a:r>
              <a:rPr lang="en-US" sz="5000" dirty="0" err="1"/>
              <a:t>rezidenti</a:t>
            </a:r>
            <a:r>
              <a:rPr lang="en-US" sz="5000" dirty="0"/>
              <a:t> in </a:t>
            </a:r>
            <a:r>
              <a:rPr lang="en-US" sz="5000" dirty="0" err="1"/>
              <a:t>tara</a:t>
            </a:r>
            <a:r>
              <a:rPr lang="en-US" sz="5000" dirty="0"/>
              <a:t> in care se </a:t>
            </a:r>
            <a:r>
              <a:rPr lang="en-US" sz="5000" dirty="0" err="1"/>
              <a:t>organizeaza</a:t>
            </a:r>
            <a:r>
              <a:rPr lang="en-US" sz="5000" dirty="0"/>
              <a:t> </a:t>
            </a:r>
            <a:r>
              <a:rPr lang="en-US" sz="5000" dirty="0" err="1"/>
              <a:t>atelierul</a:t>
            </a:r>
            <a:r>
              <a:rPr lang="en-US" sz="5000" dirty="0"/>
              <a:t> </a:t>
            </a:r>
            <a:r>
              <a:rPr lang="en-US" sz="5000" dirty="0" err="1"/>
              <a:t>sunt</a:t>
            </a:r>
            <a:r>
              <a:rPr lang="en-US" sz="5000" dirty="0"/>
              <a:t> </a:t>
            </a:r>
            <a:r>
              <a:rPr lang="en-US" sz="5000" dirty="0" err="1"/>
              <a:t>eligibili</a:t>
            </a:r>
            <a:r>
              <a:rPr lang="en-US" sz="5000" dirty="0"/>
              <a:t>, </a:t>
            </a:r>
            <a:r>
              <a:rPr lang="en-US" sz="5000" dirty="0" err="1"/>
              <a:t>dar</a:t>
            </a:r>
            <a:r>
              <a:rPr lang="en-US" sz="5000" dirty="0"/>
              <a:t> nu pot fi </a:t>
            </a:r>
            <a:r>
              <a:rPr lang="en-US" sz="5000" dirty="0" err="1"/>
              <a:t>finantati</a:t>
            </a:r>
            <a:r>
              <a:rPr lang="en-US" sz="5000" dirty="0"/>
              <a:t> din </a:t>
            </a:r>
            <a:r>
              <a:rPr lang="en-US" sz="5000" dirty="0" err="1"/>
              <a:t>programul</a:t>
            </a:r>
            <a:r>
              <a:rPr lang="en-US" sz="5000" dirty="0"/>
              <a:t> </a:t>
            </a:r>
            <a:r>
              <a:rPr lang="en-US" sz="5000" dirty="0" err="1"/>
              <a:t>Grundtvig</a:t>
            </a:r>
            <a:r>
              <a:rPr lang="en-US" sz="5000" dirty="0"/>
              <a:t> al </a:t>
            </a:r>
            <a:r>
              <a:rPr lang="en-US" sz="5000" dirty="0" err="1"/>
              <a:t>tarii</a:t>
            </a:r>
            <a:r>
              <a:rPr lang="en-US" sz="5000" dirty="0"/>
              <a:t> </a:t>
            </a:r>
            <a:r>
              <a:rPr lang="en-US" sz="5000" dirty="0" err="1"/>
              <a:t>organizatoare</a:t>
            </a:r>
            <a:r>
              <a:rPr lang="en-US" sz="5000" dirty="0"/>
              <a:t> </a:t>
            </a:r>
            <a:r>
              <a:rPr lang="en-US" sz="5000" dirty="0" err="1"/>
              <a:t>si</a:t>
            </a:r>
            <a:r>
              <a:rPr lang="en-US" sz="5000" dirty="0"/>
              <a:t> nu pot </a:t>
            </a:r>
            <a:r>
              <a:rPr lang="en-US" sz="5000" dirty="0" err="1"/>
              <a:t>depasi</a:t>
            </a:r>
            <a:r>
              <a:rPr lang="en-US" sz="5000" dirty="0"/>
              <a:t>, de </a:t>
            </a:r>
            <a:r>
              <a:rPr lang="en-US" sz="5000" dirty="0" err="1"/>
              <a:t>asemenea</a:t>
            </a:r>
            <a:r>
              <a:rPr lang="en-US" sz="5000" dirty="0"/>
              <a:t>, 1/3 din </a:t>
            </a:r>
            <a:r>
              <a:rPr lang="en-US" sz="5000" dirty="0" err="1"/>
              <a:t>totalul</a:t>
            </a:r>
            <a:r>
              <a:rPr lang="en-US" sz="5000" dirty="0"/>
              <a:t> </a:t>
            </a:r>
            <a:r>
              <a:rPr lang="en-US" sz="5000" dirty="0" err="1"/>
              <a:t>participantilor</a:t>
            </a:r>
            <a:r>
              <a:rPr lang="en-US" sz="5000" dirty="0"/>
              <a:t>. </a:t>
            </a:r>
            <a:endParaRPr lang="ro-RO" sz="5000" dirty="0" smtClean="0"/>
          </a:p>
          <a:p>
            <a:r>
              <a:rPr lang="en-US" sz="5000" dirty="0" smtClean="0"/>
              <a:t>Un </a:t>
            </a:r>
            <a:r>
              <a:rPr lang="en-US" sz="5000" dirty="0"/>
              <a:t>atelier </a:t>
            </a:r>
            <a:r>
              <a:rPr lang="en-US" sz="5000" dirty="0" err="1"/>
              <a:t>poate</a:t>
            </a:r>
            <a:r>
              <a:rPr lang="en-US" sz="5000" dirty="0"/>
              <a:t> fi </a:t>
            </a:r>
            <a:r>
              <a:rPr lang="en-US" sz="5000" dirty="0" err="1"/>
              <a:t>organizat</a:t>
            </a:r>
            <a:r>
              <a:rPr lang="en-US" sz="5000" dirty="0"/>
              <a:t> </a:t>
            </a:r>
            <a:r>
              <a:rPr lang="en-US" sz="5000" dirty="0" err="1"/>
              <a:t>pe</a:t>
            </a:r>
            <a:r>
              <a:rPr lang="en-US" sz="5000" dirty="0"/>
              <a:t> o </a:t>
            </a:r>
            <a:r>
              <a:rPr lang="en-US" sz="5000" dirty="0" err="1"/>
              <a:t>perioada</a:t>
            </a:r>
            <a:r>
              <a:rPr lang="en-US" sz="5000" dirty="0"/>
              <a:t> de 5 </a:t>
            </a:r>
            <a:r>
              <a:rPr lang="en-US" sz="5000" dirty="0" err="1"/>
              <a:t>pana</a:t>
            </a:r>
            <a:r>
              <a:rPr lang="en-US" sz="5000" dirty="0"/>
              <a:t> la 10 </a:t>
            </a:r>
            <a:r>
              <a:rPr lang="en-US" sz="5000" dirty="0" err="1"/>
              <a:t>zile</a:t>
            </a:r>
            <a:r>
              <a:rPr lang="en-US" sz="5000" dirty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555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b="1" dirty="0" smtClean="0"/>
              <a:t>Teme ateliere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137160" indent="0">
              <a:buNone/>
            </a:pPr>
            <a:r>
              <a:rPr lang="en-US" dirty="0" err="1" smtClean="0"/>
              <a:t>Dintre</a:t>
            </a:r>
            <a:r>
              <a:rPr lang="en-US" dirty="0" smtClean="0"/>
              <a:t> </a:t>
            </a:r>
            <a:r>
              <a:rPr lang="en-US" dirty="0" err="1"/>
              <a:t>temele</a:t>
            </a:r>
            <a:r>
              <a:rPr lang="en-US" dirty="0"/>
              <a:t> </a:t>
            </a:r>
            <a:r>
              <a:rPr lang="en-US" dirty="0" err="1"/>
              <a:t>adecvate</a:t>
            </a:r>
            <a:r>
              <a:rPr lang="en-US" dirty="0"/>
              <a:t> </a:t>
            </a:r>
            <a:r>
              <a:rPr lang="en-US" dirty="0" err="1"/>
              <a:t>programului</a:t>
            </a:r>
            <a:r>
              <a:rPr lang="en-US" dirty="0"/>
              <a:t> </a:t>
            </a:r>
            <a:r>
              <a:rPr lang="en-US" dirty="0" err="1"/>
              <a:t>Grundtvig</a:t>
            </a:r>
            <a:r>
              <a:rPr lang="en-US" dirty="0"/>
              <a:t>, pot fi </a:t>
            </a:r>
            <a:r>
              <a:rPr lang="en-US" dirty="0" err="1"/>
              <a:t>amintite</a:t>
            </a:r>
            <a:r>
              <a:rPr lang="en-US" dirty="0"/>
              <a:t>:</a:t>
            </a:r>
          </a:p>
          <a:p>
            <a:r>
              <a:rPr lang="en-US" dirty="0"/>
              <a:t>arte </a:t>
            </a:r>
            <a:r>
              <a:rPr lang="en-US" dirty="0" err="1"/>
              <a:t>vizuale</a:t>
            </a:r>
            <a:r>
              <a:rPr lang="en-US" dirty="0"/>
              <a:t>, </a:t>
            </a:r>
            <a:r>
              <a:rPr lang="en-US" dirty="0" err="1"/>
              <a:t>creativitate</a:t>
            </a:r>
            <a:r>
              <a:rPr lang="en-US" dirty="0"/>
              <a:t>, </a:t>
            </a:r>
            <a:r>
              <a:rPr lang="en-US" dirty="0" err="1"/>
              <a:t>muzica</a:t>
            </a:r>
            <a:r>
              <a:rPr lang="en-US" dirty="0"/>
              <a:t>, </a:t>
            </a:r>
            <a:r>
              <a:rPr lang="en-US" dirty="0" err="1"/>
              <a:t>matematica</a:t>
            </a:r>
            <a:r>
              <a:rPr lang="en-US" dirty="0"/>
              <a:t>, </a:t>
            </a:r>
            <a:r>
              <a:rPr lang="en-US" dirty="0" err="1"/>
              <a:t>stiinte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alte</a:t>
            </a:r>
            <a:r>
              <a:rPr lang="en-US" dirty="0"/>
              <a:t> </a:t>
            </a:r>
            <a:r>
              <a:rPr lang="en-US" dirty="0" err="1"/>
              <a:t>teme</a:t>
            </a:r>
            <a:r>
              <a:rPr lang="en-US" dirty="0"/>
              <a:t> care nu </a:t>
            </a:r>
            <a:r>
              <a:rPr lang="en-US" dirty="0" err="1"/>
              <a:t>depind</a:t>
            </a:r>
            <a:r>
              <a:rPr lang="en-US" dirty="0"/>
              <a:t> de </a:t>
            </a:r>
            <a:r>
              <a:rPr lang="en-US" dirty="0" err="1"/>
              <a:t>cunoasterea</a:t>
            </a:r>
            <a:r>
              <a:rPr lang="en-US" dirty="0"/>
              <a:t> </a:t>
            </a:r>
            <a:r>
              <a:rPr lang="en-US" dirty="0" err="1"/>
              <a:t>unei</a:t>
            </a:r>
            <a:r>
              <a:rPr lang="en-US" dirty="0"/>
              <a:t> </a:t>
            </a:r>
            <a:r>
              <a:rPr lang="en-US" dirty="0" err="1"/>
              <a:t>limbi</a:t>
            </a:r>
            <a:r>
              <a:rPr lang="en-US" dirty="0"/>
              <a:t> </a:t>
            </a:r>
            <a:r>
              <a:rPr lang="en-US" dirty="0" err="1"/>
              <a:t>straine</a:t>
            </a:r>
            <a:r>
              <a:rPr lang="en-US" dirty="0"/>
              <a:t>;</a:t>
            </a:r>
          </a:p>
          <a:p>
            <a:r>
              <a:rPr lang="en-US" dirty="0" err="1"/>
              <a:t>invatarea</a:t>
            </a:r>
            <a:r>
              <a:rPr lang="en-US" dirty="0"/>
              <a:t> </a:t>
            </a:r>
            <a:r>
              <a:rPr lang="en-US" dirty="0" err="1"/>
              <a:t>unei</a:t>
            </a:r>
            <a:r>
              <a:rPr lang="en-US" dirty="0"/>
              <a:t> </a:t>
            </a:r>
            <a:r>
              <a:rPr lang="en-US" dirty="0" err="1"/>
              <a:t>limbi</a:t>
            </a:r>
            <a:r>
              <a:rPr lang="en-US" dirty="0"/>
              <a:t> </a:t>
            </a:r>
            <a:r>
              <a:rPr lang="en-US" dirty="0" err="1"/>
              <a:t>straine</a:t>
            </a:r>
            <a:r>
              <a:rPr lang="en-US" dirty="0"/>
              <a:t>, </a:t>
            </a:r>
            <a:r>
              <a:rPr lang="en-US" dirty="0" err="1"/>
              <a:t>mai</a:t>
            </a:r>
            <a:r>
              <a:rPr lang="en-US" dirty="0"/>
              <a:t> ales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persoane</a:t>
            </a:r>
            <a:r>
              <a:rPr lang="en-US" dirty="0"/>
              <a:t> care </a:t>
            </a:r>
            <a:r>
              <a:rPr lang="en-US" dirty="0" err="1"/>
              <a:t>doresc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isi</a:t>
            </a:r>
            <a:r>
              <a:rPr lang="en-US" dirty="0"/>
              <a:t> </a:t>
            </a:r>
            <a:r>
              <a:rPr lang="en-US" dirty="0" err="1"/>
              <a:t>formeze</a:t>
            </a:r>
            <a:r>
              <a:rPr lang="en-US" dirty="0"/>
              <a:t> </a:t>
            </a:r>
            <a:r>
              <a:rPr lang="en-US" dirty="0" err="1"/>
              <a:t>competente</a:t>
            </a:r>
            <a:r>
              <a:rPr lang="en-US" dirty="0"/>
              <a:t> de </a:t>
            </a:r>
            <a:r>
              <a:rPr lang="en-US" dirty="0" err="1"/>
              <a:t>baza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iti</a:t>
            </a:r>
            <a:r>
              <a:rPr lang="en-US" dirty="0"/>
              <a:t> </a:t>
            </a:r>
            <a:r>
              <a:rPr lang="en-US" dirty="0" err="1"/>
              <a:t>imbunatateasca</a:t>
            </a:r>
            <a:r>
              <a:rPr lang="en-US" dirty="0"/>
              <a:t> </a:t>
            </a:r>
            <a:r>
              <a:rPr lang="en-US" dirty="0" err="1"/>
              <a:t>astfel</a:t>
            </a:r>
            <a:r>
              <a:rPr lang="en-US" dirty="0"/>
              <a:t> de </a:t>
            </a:r>
            <a:r>
              <a:rPr lang="en-US" dirty="0" err="1"/>
              <a:t>competente</a:t>
            </a:r>
            <a:r>
              <a:rPr lang="en-US" dirty="0"/>
              <a:t> in </a:t>
            </a:r>
            <a:r>
              <a:rPr lang="en-US" dirty="0" err="1"/>
              <a:t>domenii</a:t>
            </a:r>
            <a:r>
              <a:rPr lang="en-US" dirty="0"/>
              <a:t> </a:t>
            </a:r>
            <a:r>
              <a:rPr lang="en-US" dirty="0" err="1"/>
              <a:t>specifice</a:t>
            </a:r>
            <a:r>
              <a:rPr lang="en-US" dirty="0"/>
              <a:t> (</a:t>
            </a:r>
            <a:r>
              <a:rPr lang="en-US" dirty="0" err="1"/>
              <a:t>mai</a:t>
            </a:r>
            <a:r>
              <a:rPr lang="en-US" dirty="0"/>
              <a:t> ales </a:t>
            </a:r>
            <a:r>
              <a:rPr lang="en-US" dirty="0" err="1"/>
              <a:t>daca</a:t>
            </a:r>
            <a:r>
              <a:rPr lang="en-US" dirty="0"/>
              <a:t> </a:t>
            </a:r>
            <a:r>
              <a:rPr lang="en-US" dirty="0" err="1"/>
              <a:t>este</a:t>
            </a:r>
            <a:r>
              <a:rPr lang="en-US" dirty="0"/>
              <a:t> </a:t>
            </a:r>
            <a:r>
              <a:rPr lang="en-US" dirty="0" err="1"/>
              <a:t>vorba</a:t>
            </a:r>
            <a:r>
              <a:rPr lang="en-US" dirty="0"/>
              <a:t> de o </a:t>
            </a:r>
            <a:r>
              <a:rPr lang="en-US" dirty="0" err="1"/>
              <a:t>limba</a:t>
            </a:r>
            <a:r>
              <a:rPr lang="en-US" dirty="0"/>
              <a:t> cu </a:t>
            </a:r>
            <a:r>
              <a:rPr lang="en-US" dirty="0" err="1"/>
              <a:t>arie</a:t>
            </a:r>
            <a:r>
              <a:rPr lang="en-US" dirty="0"/>
              <a:t> de </a:t>
            </a:r>
            <a:r>
              <a:rPr lang="en-US" dirty="0" err="1"/>
              <a:t>raspandire</a:t>
            </a:r>
            <a:r>
              <a:rPr lang="en-US" dirty="0"/>
              <a:t> </a:t>
            </a:r>
            <a:r>
              <a:rPr lang="en-US" dirty="0" err="1"/>
              <a:t>restransa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putin</a:t>
            </a:r>
            <a:r>
              <a:rPr lang="en-US" dirty="0"/>
              <a:t> </a:t>
            </a:r>
            <a:r>
              <a:rPr lang="en-US" dirty="0" err="1"/>
              <a:t>predata</a:t>
            </a:r>
            <a:r>
              <a:rPr lang="en-US" dirty="0"/>
              <a:t>);</a:t>
            </a:r>
          </a:p>
          <a:p>
            <a:r>
              <a:rPr lang="en-US" dirty="0" err="1"/>
              <a:t>discutii</a:t>
            </a:r>
            <a:r>
              <a:rPr lang="en-US" dirty="0"/>
              <a:t> de </a:t>
            </a:r>
            <a:r>
              <a:rPr lang="en-US" dirty="0" err="1"/>
              <a:t>grup</a:t>
            </a:r>
            <a:r>
              <a:rPr lang="en-US" dirty="0"/>
              <a:t> </a:t>
            </a:r>
            <a:r>
              <a:rPr lang="en-US" dirty="0" err="1"/>
              <a:t>pe</a:t>
            </a:r>
            <a:r>
              <a:rPr lang="en-US" dirty="0"/>
              <a:t> </a:t>
            </a:r>
            <a:r>
              <a:rPr lang="en-US" dirty="0" err="1"/>
              <a:t>teme</a:t>
            </a:r>
            <a:r>
              <a:rPr lang="en-US" dirty="0"/>
              <a:t> </a:t>
            </a:r>
            <a:r>
              <a:rPr lang="en-US" dirty="0" err="1"/>
              <a:t>comune</a:t>
            </a:r>
            <a:r>
              <a:rPr lang="en-US" dirty="0"/>
              <a:t> </a:t>
            </a:r>
            <a:r>
              <a:rPr lang="en-US" dirty="0" err="1"/>
              <a:t>privind</a:t>
            </a:r>
            <a:r>
              <a:rPr lang="en-US" dirty="0"/>
              <a:t> Europa, cu o </a:t>
            </a:r>
            <a:r>
              <a:rPr lang="en-US" dirty="0" err="1"/>
              <a:t>scopul</a:t>
            </a:r>
            <a:r>
              <a:rPr lang="en-US" dirty="0"/>
              <a:t> de a </a:t>
            </a:r>
            <a:r>
              <a:rPr lang="en-US" dirty="0" err="1"/>
              <a:t>stimula</a:t>
            </a:r>
            <a:r>
              <a:rPr lang="en-US" dirty="0"/>
              <a:t> </a:t>
            </a:r>
            <a:r>
              <a:rPr lang="en-US" dirty="0" err="1"/>
              <a:t>cresterea</a:t>
            </a:r>
            <a:r>
              <a:rPr lang="en-US" dirty="0"/>
              <a:t> </a:t>
            </a:r>
            <a:r>
              <a:rPr lang="en-US" dirty="0" err="1"/>
              <a:t>interesului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problemele</a:t>
            </a:r>
            <a:r>
              <a:rPr lang="en-US" dirty="0"/>
              <a:t> legate de </a:t>
            </a:r>
            <a:r>
              <a:rPr lang="en-US" dirty="0" err="1"/>
              <a:t>populatia</a:t>
            </a:r>
            <a:r>
              <a:rPr lang="en-US" dirty="0"/>
              <a:t> </a:t>
            </a:r>
            <a:r>
              <a:rPr lang="en-US" dirty="0" err="1"/>
              <a:t>adulta</a:t>
            </a:r>
            <a:r>
              <a:rPr lang="en-US" dirty="0"/>
              <a:t>;</a:t>
            </a:r>
          </a:p>
          <a:p>
            <a:r>
              <a:rPr lang="en-US" dirty="0"/>
              <a:t>dialog intercultural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cetatenie</a:t>
            </a:r>
            <a:r>
              <a:rPr lang="en-US" dirty="0"/>
              <a:t> </a:t>
            </a:r>
            <a:r>
              <a:rPr lang="en-US" dirty="0" err="1"/>
              <a:t>activa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36801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951706"/>
          </a:xfrm>
        </p:spPr>
        <p:txBody>
          <a:bodyPr>
            <a:normAutofit/>
          </a:bodyPr>
          <a:lstStyle/>
          <a:p>
            <a:r>
              <a:rPr lang="es-ES" sz="3200" b="1" dirty="0"/>
              <a:t>Cine </a:t>
            </a:r>
            <a:r>
              <a:rPr lang="es-ES" sz="3200" b="1" dirty="0" err="1"/>
              <a:t>poate</a:t>
            </a:r>
            <a:r>
              <a:rPr lang="es-ES" sz="3200" b="1" dirty="0"/>
              <a:t> beneficia de </a:t>
            </a:r>
            <a:r>
              <a:rPr lang="es-ES" sz="3200" b="1" dirty="0" err="1"/>
              <a:t>finantare</a:t>
            </a:r>
            <a:r>
              <a:rPr lang="ro-RO" sz="3200" b="1" dirty="0"/>
              <a:t> ?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083208"/>
          </a:xfrm>
        </p:spPr>
        <p:txBody>
          <a:bodyPr>
            <a:normAutofit fontScale="62500" lnSpcReduction="20000"/>
          </a:bodyPr>
          <a:lstStyle/>
          <a:p>
            <a:r>
              <a:rPr lang="ro-RO" dirty="0" err="1"/>
              <a:t>I</a:t>
            </a:r>
            <a:r>
              <a:rPr lang="en-US" dirty="0" err="1" smtClean="0"/>
              <a:t>nstitutii</a:t>
            </a:r>
            <a:r>
              <a:rPr lang="ro-RO" dirty="0" smtClean="0"/>
              <a:t>le</a:t>
            </a:r>
            <a:r>
              <a:rPr lang="en-US" dirty="0" smtClean="0"/>
              <a:t> </a:t>
            </a:r>
            <a:r>
              <a:rPr lang="en-US" dirty="0"/>
              <a:t>care </a:t>
            </a:r>
            <a:r>
              <a:rPr lang="en-US" dirty="0" err="1" smtClean="0"/>
              <a:t>dores</a:t>
            </a:r>
            <a:r>
              <a:rPr lang="ro-RO" dirty="0" smtClean="0"/>
              <a:t>c</a:t>
            </a:r>
            <a:r>
              <a:rPr lang="en-US" dirty="0" smtClean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organizeze</a:t>
            </a:r>
            <a:r>
              <a:rPr lang="en-US" dirty="0"/>
              <a:t> </a:t>
            </a:r>
            <a:r>
              <a:rPr lang="en-US" dirty="0" err="1"/>
              <a:t>activitati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adultii</a:t>
            </a:r>
            <a:r>
              <a:rPr lang="en-US" dirty="0"/>
              <a:t> care </a:t>
            </a:r>
            <a:r>
              <a:rPr lang="en-US" dirty="0" err="1"/>
              <a:t>invata</a:t>
            </a:r>
            <a:r>
              <a:rPr lang="en-US" dirty="0"/>
              <a:t>. </a:t>
            </a:r>
            <a:endParaRPr lang="ro-RO" dirty="0" smtClean="0"/>
          </a:p>
          <a:p>
            <a:pPr marL="137160" indent="0">
              <a:buNone/>
            </a:pPr>
            <a:r>
              <a:rPr lang="ro-RO" b="1" dirty="0" smtClean="0"/>
              <a:t>* </a:t>
            </a:r>
            <a:r>
              <a:rPr lang="ro-RO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O</a:t>
            </a:r>
            <a:r>
              <a:rPr lang="it-IT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rganizatori </a:t>
            </a:r>
            <a:r>
              <a:rPr lang="it-IT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de </a:t>
            </a:r>
            <a:r>
              <a:rPr lang="it-IT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ateliere</a:t>
            </a:r>
            <a:r>
              <a:rPr lang="ro-RO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ro-RO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pot fi </a:t>
            </a:r>
            <a:r>
              <a:rPr lang="it-IT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organizati</a:t>
            </a:r>
            <a:r>
              <a:rPr lang="ro-RO" b="1" dirty="0" err="1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il</a:t>
            </a:r>
            <a:r>
              <a:rPr lang="it-IT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e </a:t>
            </a:r>
            <a:r>
              <a:rPr lang="it-IT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care </a:t>
            </a:r>
            <a:r>
              <a:rPr lang="it-IT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a</a:t>
            </a:r>
            <a:r>
              <a:rPr lang="ro-RO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u</a:t>
            </a:r>
            <a:r>
              <a:rPr lang="it-IT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it-IT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personalitate juridica </a:t>
            </a:r>
            <a:r>
              <a:rPr lang="it-IT" dirty="0"/>
              <a:t>si </a:t>
            </a:r>
            <a:r>
              <a:rPr lang="it-IT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care </a:t>
            </a:r>
            <a:r>
              <a:rPr lang="it-IT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pot </a:t>
            </a:r>
            <a:r>
              <a:rPr lang="it-IT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demonstra capacitatea de a organiza un atelier</a:t>
            </a:r>
            <a:r>
              <a:rPr lang="it-IT" dirty="0"/>
              <a:t>;</a:t>
            </a:r>
            <a:endParaRPr lang="ro-RO" dirty="0" smtClean="0"/>
          </a:p>
          <a:p>
            <a:pPr marL="137160" indent="0">
              <a:buNone/>
            </a:pPr>
            <a:r>
              <a:rPr lang="ro-RO" dirty="0" smtClean="0"/>
              <a:t>* </a:t>
            </a:r>
            <a:r>
              <a:rPr lang="en-US" dirty="0" err="1" smtClean="0"/>
              <a:t>Candidaturile</a:t>
            </a:r>
            <a:r>
              <a:rPr lang="en-US" dirty="0" smtClean="0"/>
              <a:t> </a:t>
            </a:r>
            <a:r>
              <a:rPr lang="en-US" dirty="0" err="1"/>
              <a:t>pentru</a:t>
            </a:r>
            <a:r>
              <a:rPr lang="en-US" dirty="0"/>
              <a:t> un grant </a:t>
            </a:r>
            <a:r>
              <a:rPr lang="en-US" dirty="0" err="1"/>
              <a:t>necesar</a:t>
            </a:r>
            <a:r>
              <a:rPr lang="en-US" dirty="0"/>
              <a:t> </a:t>
            </a:r>
            <a:r>
              <a:rPr lang="en-US" dirty="0" err="1"/>
              <a:t>organizarii</a:t>
            </a:r>
            <a:r>
              <a:rPr lang="en-US" dirty="0"/>
              <a:t> </a:t>
            </a:r>
            <a:r>
              <a:rPr lang="en-US" dirty="0" err="1"/>
              <a:t>unui</a:t>
            </a:r>
            <a:r>
              <a:rPr lang="en-US" dirty="0"/>
              <a:t> atelier </a:t>
            </a:r>
            <a:r>
              <a:rPr lang="en-US" dirty="0" err="1"/>
              <a:t>trebuie</a:t>
            </a:r>
            <a:r>
              <a:rPr lang="en-US" dirty="0"/>
              <a:t> </a:t>
            </a:r>
            <a:r>
              <a:rPr lang="en-US" dirty="0" err="1"/>
              <a:t>trimise</a:t>
            </a:r>
            <a:r>
              <a:rPr lang="en-US" dirty="0"/>
              <a:t> </a:t>
            </a:r>
            <a:r>
              <a:rPr lang="en-US" dirty="0" err="1"/>
              <a:t>catre</a:t>
            </a:r>
            <a:r>
              <a:rPr lang="en-US" dirty="0"/>
              <a:t> </a:t>
            </a:r>
            <a:r>
              <a:rPr lang="en-US" dirty="0" err="1"/>
              <a:t>Agentia</a:t>
            </a:r>
            <a:r>
              <a:rPr lang="en-US" dirty="0"/>
              <a:t> </a:t>
            </a:r>
            <a:r>
              <a:rPr lang="en-US" dirty="0" err="1"/>
              <a:t>Nationala</a:t>
            </a:r>
            <a:r>
              <a:rPr lang="en-US" dirty="0"/>
              <a:t> din </a:t>
            </a:r>
            <a:r>
              <a:rPr lang="en-US" dirty="0" err="1"/>
              <a:t>tara</a:t>
            </a:r>
            <a:r>
              <a:rPr lang="en-US" dirty="0"/>
              <a:t> </a:t>
            </a:r>
            <a:r>
              <a:rPr lang="en-US" dirty="0" err="1"/>
              <a:t>organizatorului</a:t>
            </a:r>
            <a:r>
              <a:rPr lang="en-US" dirty="0"/>
              <a:t>, </a:t>
            </a:r>
            <a:r>
              <a:rPr lang="en-US" dirty="0" err="1"/>
              <a:t>atelierul</a:t>
            </a:r>
            <a:r>
              <a:rPr lang="en-US" dirty="0"/>
              <a:t> </a:t>
            </a:r>
            <a:r>
              <a:rPr lang="ro-RO" dirty="0" smtClean="0"/>
              <a:t>va avea </a:t>
            </a:r>
            <a:r>
              <a:rPr lang="en-US" dirty="0" err="1" smtClean="0"/>
              <a:t>loc</a:t>
            </a:r>
            <a:r>
              <a:rPr lang="en-US" dirty="0" smtClean="0"/>
              <a:t> </a:t>
            </a:r>
            <a:r>
              <a:rPr lang="en-US" dirty="0"/>
              <a:t>in </a:t>
            </a:r>
            <a:r>
              <a:rPr lang="en-US" dirty="0" err="1"/>
              <a:t>aceasta</a:t>
            </a:r>
            <a:r>
              <a:rPr lang="en-US" dirty="0"/>
              <a:t> </a:t>
            </a:r>
            <a:r>
              <a:rPr lang="en-US" dirty="0" err="1"/>
              <a:t>tara</a:t>
            </a:r>
            <a:r>
              <a:rPr lang="en-US" dirty="0"/>
              <a:t>.</a:t>
            </a:r>
          </a:p>
          <a:p>
            <a:pPr marL="137160" indent="0">
              <a:buNone/>
            </a:pPr>
            <a:r>
              <a:rPr lang="ro-RO" dirty="0" smtClean="0"/>
              <a:t>* </a:t>
            </a:r>
            <a:r>
              <a:rPr lang="en-US" dirty="0" err="1" smtClean="0"/>
              <a:t>Grantul</a:t>
            </a:r>
            <a:r>
              <a:rPr lang="en-US" dirty="0" smtClean="0"/>
              <a:t> </a:t>
            </a:r>
            <a:r>
              <a:rPr lang="en-US" dirty="0" err="1"/>
              <a:t>Grundtvig</a:t>
            </a:r>
            <a:r>
              <a:rPr lang="en-US" dirty="0"/>
              <a:t> </a:t>
            </a:r>
            <a:r>
              <a:rPr lang="en-US" dirty="0" err="1"/>
              <a:t>va</a:t>
            </a:r>
            <a:r>
              <a:rPr lang="en-US" dirty="0"/>
              <a:t> </a:t>
            </a:r>
            <a:r>
              <a:rPr lang="en-US" dirty="0" err="1"/>
              <a:t>acoperi</a:t>
            </a:r>
            <a:r>
              <a:rPr lang="en-US" dirty="0"/>
              <a:t> </a:t>
            </a:r>
            <a:r>
              <a:rPr lang="en-US" dirty="0" err="1"/>
              <a:t>cheltuielile</a:t>
            </a:r>
            <a:r>
              <a:rPr lang="en-US" dirty="0"/>
              <a:t> </a:t>
            </a:r>
            <a:r>
              <a:rPr lang="en-US" dirty="0" err="1"/>
              <a:t>privind</a:t>
            </a:r>
            <a:r>
              <a:rPr lang="en-US" dirty="0"/>
              <a:t> </a:t>
            </a:r>
            <a:r>
              <a:rPr lang="en-US" dirty="0" err="1"/>
              <a:t>organizarea</a:t>
            </a:r>
            <a:r>
              <a:rPr lang="en-US" dirty="0"/>
              <a:t> </a:t>
            </a:r>
            <a:r>
              <a:rPr lang="en-US" dirty="0" err="1"/>
              <a:t>atelierului</a:t>
            </a:r>
            <a:r>
              <a:rPr lang="en-US" dirty="0"/>
              <a:t>, cat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pe</a:t>
            </a:r>
            <a:r>
              <a:rPr lang="en-US" dirty="0"/>
              <a:t> </a:t>
            </a:r>
            <a:r>
              <a:rPr lang="en-US" dirty="0" err="1"/>
              <a:t>cele</a:t>
            </a:r>
            <a:r>
              <a:rPr lang="en-US" dirty="0"/>
              <a:t> </a:t>
            </a:r>
            <a:r>
              <a:rPr lang="en-US" dirty="0" err="1"/>
              <a:t>necesare</a:t>
            </a:r>
            <a:r>
              <a:rPr lang="en-US" dirty="0"/>
              <a:t> </a:t>
            </a:r>
            <a:r>
              <a:rPr lang="en-US" dirty="0" err="1"/>
              <a:t>finantarii</a:t>
            </a:r>
            <a:r>
              <a:rPr lang="en-US" dirty="0"/>
              <a:t> </a:t>
            </a:r>
            <a:r>
              <a:rPr lang="en-US" dirty="0" err="1"/>
              <a:t>participarii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, </a:t>
            </a:r>
            <a:r>
              <a:rPr lang="en-US" dirty="0" err="1"/>
              <a:t>incluzand</a:t>
            </a:r>
            <a:r>
              <a:rPr lang="en-US" dirty="0"/>
              <a:t> </a:t>
            </a:r>
            <a:r>
              <a:rPr lang="en-US" dirty="0" err="1" smtClean="0"/>
              <a:t>transportul</a:t>
            </a:r>
            <a:r>
              <a:rPr lang="en-US" dirty="0" smtClean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subzistenta</a:t>
            </a:r>
            <a:r>
              <a:rPr lang="en-US" dirty="0" smtClean="0"/>
              <a:t>.</a:t>
            </a:r>
            <a:endParaRPr lang="ro-RO" dirty="0" smtClean="0"/>
          </a:p>
          <a:p>
            <a:r>
              <a:rPr lang="en-US" b="1" dirty="0" err="1" smtClean="0"/>
              <a:t>Adultii</a:t>
            </a:r>
            <a:r>
              <a:rPr lang="ro-RO" b="1" dirty="0" smtClean="0"/>
              <a:t> (persoane peste 18 ani)</a:t>
            </a:r>
            <a:r>
              <a:rPr lang="en-US" b="1" dirty="0" smtClean="0"/>
              <a:t> </a:t>
            </a:r>
            <a:r>
              <a:rPr lang="en-US" b="1" dirty="0"/>
              <a:t>care </a:t>
            </a:r>
            <a:r>
              <a:rPr lang="en-US" b="1" dirty="0" err="1"/>
              <a:t>doresc</a:t>
            </a:r>
            <a:r>
              <a:rPr lang="en-US" b="1" dirty="0"/>
              <a:t> </a:t>
            </a:r>
            <a:r>
              <a:rPr lang="en-US" b="1" dirty="0" err="1"/>
              <a:t>sa</a:t>
            </a:r>
            <a:r>
              <a:rPr lang="en-US" b="1" dirty="0"/>
              <a:t> </a:t>
            </a:r>
            <a:r>
              <a:rPr lang="en-US" b="1" dirty="0" err="1"/>
              <a:t>participe</a:t>
            </a:r>
            <a:r>
              <a:rPr lang="en-US" b="1" dirty="0"/>
              <a:t> </a:t>
            </a:r>
            <a:r>
              <a:rPr lang="en-US" b="1" dirty="0" err="1"/>
              <a:t>candideaza</a:t>
            </a:r>
            <a:r>
              <a:rPr lang="en-US" b="1" dirty="0"/>
              <a:t> </a:t>
            </a:r>
            <a:r>
              <a:rPr lang="en-US" dirty="0"/>
              <a:t>(individual </a:t>
            </a:r>
            <a:r>
              <a:rPr lang="en-US" dirty="0" err="1"/>
              <a:t>sau</a:t>
            </a:r>
            <a:r>
              <a:rPr lang="en-US" dirty="0"/>
              <a:t> in </a:t>
            </a:r>
            <a:r>
              <a:rPr lang="en-US" dirty="0" err="1"/>
              <a:t>mici</a:t>
            </a:r>
            <a:r>
              <a:rPr lang="en-US" dirty="0"/>
              <a:t> </a:t>
            </a:r>
            <a:r>
              <a:rPr lang="en-US" dirty="0" err="1"/>
              <a:t>grupuri</a:t>
            </a:r>
            <a:r>
              <a:rPr lang="en-US" dirty="0"/>
              <a:t>)</a:t>
            </a:r>
            <a:r>
              <a:rPr lang="en-US" b="1" dirty="0"/>
              <a:t> direct la </a:t>
            </a:r>
            <a:r>
              <a:rPr lang="en-US" b="1" dirty="0" err="1"/>
              <a:t>organizatia</a:t>
            </a:r>
            <a:r>
              <a:rPr lang="en-US" b="1" dirty="0"/>
              <a:t> care </a:t>
            </a:r>
            <a:r>
              <a:rPr lang="en-US" b="1" dirty="0" err="1"/>
              <a:t>realizeaza</a:t>
            </a:r>
            <a:r>
              <a:rPr lang="en-US" b="1" dirty="0"/>
              <a:t> </a:t>
            </a:r>
            <a:r>
              <a:rPr lang="en-US" b="1" dirty="0" err="1"/>
              <a:t>atelierul</a:t>
            </a:r>
            <a:r>
              <a:rPr lang="en-US" dirty="0"/>
              <a:t>. </a:t>
            </a:r>
            <a:r>
              <a:rPr lang="en-US" dirty="0" err="1"/>
              <a:t>Aceasta</a:t>
            </a:r>
            <a:r>
              <a:rPr lang="en-US" dirty="0"/>
              <a:t> </a:t>
            </a:r>
            <a:r>
              <a:rPr lang="en-US" dirty="0" err="1"/>
              <a:t>va</a:t>
            </a:r>
            <a:r>
              <a:rPr lang="en-US" dirty="0"/>
              <a:t> </a:t>
            </a:r>
            <a:r>
              <a:rPr lang="en-US" dirty="0" err="1"/>
              <a:t>asigura</a:t>
            </a:r>
            <a:r>
              <a:rPr lang="en-US" dirty="0"/>
              <a:t> </a:t>
            </a:r>
            <a:r>
              <a:rPr lang="en-US" dirty="0" err="1"/>
              <a:t>cazarea</a:t>
            </a:r>
            <a:r>
              <a:rPr lang="en-US" dirty="0"/>
              <a:t>, </a:t>
            </a:r>
            <a:r>
              <a:rPr lang="en-US" dirty="0" err="1"/>
              <a:t>costul</a:t>
            </a:r>
            <a:r>
              <a:rPr lang="en-US" dirty="0"/>
              <a:t> </a:t>
            </a:r>
            <a:r>
              <a:rPr lang="en-US" dirty="0" err="1"/>
              <a:t>transportului</a:t>
            </a:r>
            <a:r>
              <a:rPr lang="en-US" dirty="0"/>
              <a:t> cat </a:t>
            </a:r>
            <a:r>
              <a:rPr lang="en-US" dirty="0" err="1"/>
              <a:t>si</a:t>
            </a:r>
            <a:r>
              <a:rPr lang="en-US" dirty="0"/>
              <a:t> al </a:t>
            </a:r>
            <a:r>
              <a:rPr lang="en-US" dirty="0" err="1"/>
              <a:t>subzistentei</a:t>
            </a:r>
            <a:r>
              <a:rPr lang="en-US" dirty="0"/>
              <a:t>. </a:t>
            </a:r>
            <a:r>
              <a:rPr lang="en-US" dirty="0" err="1"/>
              <a:t>Organizatorul</a:t>
            </a:r>
            <a:r>
              <a:rPr lang="en-US" dirty="0"/>
              <a:t> </a:t>
            </a:r>
            <a:r>
              <a:rPr lang="en-US" dirty="0" err="1"/>
              <a:t>selecteaza</a:t>
            </a:r>
            <a:r>
              <a:rPr lang="en-US" dirty="0"/>
              <a:t> </a:t>
            </a:r>
            <a:r>
              <a:rPr lang="en-US" dirty="0" err="1"/>
              <a:t>candidatii</a:t>
            </a:r>
            <a:r>
              <a:rPr lang="en-US" dirty="0"/>
              <a:t> in </a:t>
            </a:r>
            <a:r>
              <a:rPr lang="en-US" dirty="0" err="1"/>
              <a:t>functie</a:t>
            </a:r>
            <a:r>
              <a:rPr lang="en-US" dirty="0"/>
              <a:t> de </a:t>
            </a:r>
            <a:r>
              <a:rPr lang="en-US" dirty="0" err="1"/>
              <a:t>regulile</a:t>
            </a:r>
            <a:r>
              <a:rPr lang="en-US" dirty="0"/>
              <a:t> </a:t>
            </a:r>
            <a:r>
              <a:rPr lang="en-US" dirty="0" err="1"/>
              <a:t>precizate</a:t>
            </a:r>
            <a:r>
              <a:rPr lang="en-US" dirty="0"/>
              <a:t> in </a:t>
            </a:r>
            <a:r>
              <a:rPr lang="en-US" dirty="0" err="1"/>
              <a:t>propriul</a:t>
            </a:r>
            <a:r>
              <a:rPr lang="en-US" dirty="0"/>
              <a:t> </a:t>
            </a:r>
            <a:r>
              <a:rPr lang="en-US" dirty="0" err="1"/>
              <a:t>formular</a:t>
            </a:r>
            <a:r>
              <a:rPr lang="en-US" dirty="0"/>
              <a:t> de </a:t>
            </a:r>
            <a:r>
              <a:rPr lang="en-US" dirty="0" err="1"/>
              <a:t>candidatura</a:t>
            </a:r>
            <a:r>
              <a:rPr lang="en-US" dirty="0"/>
              <a:t> </a:t>
            </a:r>
            <a:r>
              <a:rPr lang="en-US" dirty="0" err="1"/>
              <a:t>trimis</a:t>
            </a:r>
            <a:r>
              <a:rPr lang="en-US" dirty="0"/>
              <a:t> </a:t>
            </a:r>
            <a:r>
              <a:rPr lang="en-US" dirty="0" err="1"/>
              <a:t>catre</a:t>
            </a:r>
            <a:r>
              <a:rPr lang="en-US" dirty="0"/>
              <a:t> </a:t>
            </a:r>
            <a:r>
              <a:rPr lang="en-US" dirty="0" err="1"/>
              <a:t>Agentia</a:t>
            </a:r>
            <a:r>
              <a:rPr lang="en-US" dirty="0"/>
              <a:t> </a:t>
            </a:r>
            <a:r>
              <a:rPr lang="en-US" dirty="0" err="1"/>
              <a:t>Nationala</a:t>
            </a:r>
            <a:r>
              <a:rPr lang="en-US" dirty="0"/>
              <a:t>. </a:t>
            </a:r>
            <a:endParaRPr lang="ro-RO" dirty="0" smtClean="0"/>
          </a:p>
          <a:p>
            <a:r>
              <a:rPr lang="en-US" b="1" u="sng" dirty="0">
                <a:hlinkClick r:id="rId2"/>
              </a:rPr>
              <a:t>http://</a:t>
            </a:r>
            <a:r>
              <a:rPr lang="en-US" b="1" u="sng" dirty="0" smtClean="0">
                <a:hlinkClick r:id="rId2"/>
              </a:rPr>
              <a:t>ec.europa.eu/education/grundtvig/doc/catalogue12_en.pdf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88470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b="1" dirty="0" err="1" smtClean="0">
                <a:effectLst/>
              </a:rPr>
              <a:t>Mobilit</a:t>
            </a:r>
            <a:r>
              <a:rPr lang="ro-RO" b="1" dirty="0" smtClean="0">
                <a:effectLst/>
              </a:rPr>
              <a:t>ă</a:t>
            </a:r>
            <a:r>
              <a:rPr lang="en-US" b="1" dirty="0" err="1" smtClean="0">
                <a:effectLst/>
              </a:rPr>
              <a:t>ti</a:t>
            </a:r>
            <a:r>
              <a:rPr lang="en-US" b="1" dirty="0" smtClean="0">
                <a:effectLst/>
              </a:rPr>
              <a:t> </a:t>
            </a:r>
            <a:r>
              <a:rPr lang="en-US" b="1" dirty="0">
                <a:effectLst/>
              </a:rPr>
              <a:t>de </a:t>
            </a:r>
            <a:r>
              <a:rPr lang="en-US" b="1" dirty="0" err="1">
                <a:effectLst/>
              </a:rPr>
              <a:t>formare</a:t>
            </a:r>
            <a:r>
              <a:rPr lang="en-US" b="1" dirty="0">
                <a:effectLst/>
              </a:rPr>
              <a:t> </a:t>
            </a:r>
            <a:r>
              <a:rPr lang="en-US" b="1" dirty="0" err="1" smtClean="0">
                <a:effectLst/>
              </a:rPr>
              <a:t>continu</a:t>
            </a:r>
            <a:r>
              <a:rPr lang="ro-RO" b="1" dirty="0" smtClean="0">
                <a:effectLst/>
              </a:rPr>
              <a:t>ă </a:t>
            </a:r>
            <a:r>
              <a:rPr lang="ro-RO" b="1" dirty="0" err="1" smtClean="0">
                <a:effectLst/>
              </a:rPr>
              <a:t>Grundtvig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137160" indent="0">
              <a:buNone/>
            </a:pPr>
            <a:r>
              <a:rPr lang="ro-RO" u="sng" dirty="0" smtClean="0"/>
              <a:t>Scop</a:t>
            </a:r>
            <a:r>
              <a:rPr lang="ro-RO" dirty="0" smtClean="0"/>
              <a:t>: </a:t>
            </a:r>
            <a:r>
              <a:rPr lang="ro-RO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A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meliorarea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calitatii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educatiei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tot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parcursul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vietii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,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prin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participa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rea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la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sesiuni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formare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cu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durata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1 (</a:t>
            </a:r>
            <a:r>
              <a:rPr lang="en-US" dirty="0" err="1">
                <a:solidFill>
                  <a:srgbClr val="FFC000"/>
                </a:solidFill>
              </a:rPr>
              <a:t>cinci</a:t>
            </a:r>
            <a:r>
              <a:rPr lang="en-US" dirty="0">
                <a:solidFill>
                  <a:srgbClr val="FFC000"/>
                </a:solidFill>
              </a:rPr>
              <a:t> </a:t>
            </a:r>
            <a:r>
              <a:rPr lang="en-US" dirty="0" err="1">
                <a:solidFill>
                  <a:srgbClr val="FFC000"/>
                </a:solidFill>
              </a:rPr>
              <a:t>zile</a:t>
            </a:r>
            <a:r>
              <a:rPr lang="en-US" dirty="0">
                <a:solidFill>
                  <a:srgbClr val="FFC000"/>
                </a:solidFill>
              </a:rPr>
              <a:t> </a:t>
            </a:r>
            <a:r>
              <a:rPr lang="en-US" dirty="0" err="1">
                <a:solidFill>
                  <a:srgbClr val="FFC000"/>
                </a:solidFill>
              </a:rPr>
              <a:t>lucratoare</a:t>
            </a:r>
            <a:r>
              <a:rPr lang="en-US" dirty="0">
                <a:solidFill>
                  <a:srgbClr val="FFC000"/>
                </a:solidFill>
              </a:rPr>
              <a:t> </a:t>
            </a:r>
            <a:r>
              <a:rPr lang="ro-RO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)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-6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saptamani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. </a:t>
            </a:r>
            <a:endParaRPr lang="ro-RO" b="1" dirty="0" smtClean="0">
              <a:solidFill>
                <a:schemeClr val="accent3">
                  <a:lumMod val="60000"/>
                  <a:lumOff val="40000"/>
                </a:schemeClr>
              </a:solidFill>
            </a:endParaRPr>
          </a:p>
          <a:p>
            <a:pPr marL="137160" indent="0">
              <a:buNone/>
            </a:pPr>
            <a:r>
              <a:rPr lang="ro-RO" u="sng" dirty="0" smtClean="0"/>
              <a:t>Persoane eligibile:</a:t>
            </a:r>
            <a:r>
              <a:rPr lang="ro-RO" dirty="0" smtClean="0"/>
              <a:t> </a:t>
            </a:r>
            <a:r>
              <a:rPr lang="ro-RO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P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ersonal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implicat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in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educatia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adultilor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ro-RO" dirty="0" smtClean="0"/>
              <a:t>(formatori, </a:t>
            </a:r>
            <a:r>
              <a:rPr lang="ro-RO" dirty="0"/>
              <a:t>profesori, </a:t>
            </a:r>
            <a:r>
              <a:rPr lang="ro-RO" dirty="0" smtClean="0"/>
              <a:t>mentori, facilitatori, consilieri, antrenori)</a:t>
            </a:r>
            <a:endParaRPr lang="ro-RO" dirty="0"/>
          </a:p>
          <a:p>
            <a:pPr marL="137160" indent="0">
              <a:buNone/>
            </a:pPr>
            <a:r>
              <a:rPr lang="ro-RO" u="sng" dirty="0" smtClean="0"/>
              <a:t>Loc:</a:t>
            </a:r>
            <a:r>
              <a:rPr lang="ro-RO" dirty="0" smtClean="0"/>
              <a:t> </a:t>
            </a:r>
            <a:r>
              <a:rPr lang="en-US" dirty="0" smtClean="0"/>
              <a:t> </a:t>
            </a:r>
            <a:r>
              <a:rPr lang="ro-RO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</a:t>
            </a:r>
            <a:r>
              <a:rPr lang="ro-RO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nstitutii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/ centre 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educatie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a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adultilor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dirty="0"/>
              <a:t>(in </a:t>
            </a:r>
            <a:r>
              <a:rPr lang="en-US" dirty="0" err="1"/>
              <a:t>cel</a:t>
            </a:r>
            <a:r>
              <a:rPr lang="en-US" dirty="0"/>
              <a:t> </a:t>
            </a:r>
            <a:r>
              <a:rPr lang="en-US" dirty="0" err="1"/>
              <a:t>mai</a:t>
            </a:r>
            <a:r>
              <a:rPr lang="en-US" dirty="0"/>
              <a:t> </a:t>
            </a:r>
            <a:r>
              <a:rPr lang="en-US" dirty="0" err="1"/>
              <a:t>larg</a:t>
            </a:r>
            <a:r>
              <a:rPr lang="en-US" dirty="0"/>
              <a:t> </a:t>
            </a:r>
            <a:r>
              <a:rPr lang="en-US" dirty="0" err="1"/>
              <a:t>sens</a:t>
            </a:r>
            <a:r>
              <a:rPr lang="en-US" dirty="0"/>
              <a:t>) </a:t>
            </a:r>
            <a:r>
              <a:rPr lang="en-US" dirty="0" err="1"/>
              <a:t>sau</a:t>
            </a:r>
            <a:r>
              <a:rPr lang="en-US" dirty="0"/>
              <a:t> care </a:t>
            </a:r>
            <a:r>
              <a:rPr lang="en-US" dirty="0" err="1"/>
              <a:t>sunt</a:t>
            </a:r>
            <a:r>
              <a:rPr lang="en-US" dirty="0"/>
              <a:t> implicate in </a:t>
            </a:r>
            <a:r>
              <a:rPr lang="en-US" dirty="0" err="1"/>
              <a:t>formarea</a:t>
            </a:r>
            <a:r>
              <a:rPr lang="en-US" dirty="0"/>
              <a:t> </a:t>
            </a:r>
            <a:r>
              <a:rPr lang="en-US" dirty="0" err="1"/>
              <a:t>unor</a:t>
            </a:r>
            <a:r>
              <a:rPr lang="en-US" dirty="0"/>
              <a:t> </a:t>
            </a:r>
            <a:r>
              <a:rPr lang="en-US" dirty="0" err="1"/>
              <a:t>astfel</a:t>
            </a:r>
            <a:r>
              <a:rPr lang="en-US" dirty="0"/>
              <a:t> de </a:t>
            </a:r>
            <a:r>
              <a:rPr lang="en-US" dirty="0" err="1" smtClean="0"/>
              <a:t>persoane</a:t>
            </a:r>
            <a:r>
              <a:rPr lang="ro-RO" dirty="0" smtClean="0"/>
              <a:t> din U.E</a:t>
            </a:r>
            <a:r>
              <a:rPr lang="en-US" dirty="0" smtClean="0"/>
              <a:t>. </a:t>
            </a:r>
            <a:endParaRPr lang="ro-RO" dirty="0" smtClean="0"/>
          </a:p>
          <a:p>
            <a:pPr marL="137160" indent="0">
              <a:buNone/>
            </a:pPr>
            <a:r>
              <a:rPr lang="ro-RO" u="sng" dirty="0" smtClean="0"/>
              <a:t>Obiectiv specific</a:t>
            </a:r>
            <a:r>
              <a:rPr lang="ro-RO" dirty="0" smtClean="0"/>
              <a:t>: </a:t>
            </a:r>
            <a:r>
              <a:rPr lang="ro-RO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Î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mbunatateasca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abilitatilor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practice 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predare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, coaching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sau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consiliere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pentru persoanele care realizează </a:t>
            </a:r>
            <a:r>
              <a:rPr lang="ro-RO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acivităti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formare a </a:t>
            </a:r>
            <a:r>
              <a:rPr lang="ro-RO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adultilor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, formarea si dezvoltarea unei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viziune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europeana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asupra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a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ceea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inseamna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invatare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tot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parcursul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vietii</a:t>
            </a:r>
            <a:r>
              <a:rPr lang="en-US" dirty="0" smtClean="0"/>
              <a:t>.</a:t>
            </a:r>
            <a:endParaRPr lang="ro-RO" dirty="0" smtClean="0"/>
          </a:p>
          <a:p>
            <a:pPr marL="13716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20752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r>
              <a:rPr lang="ro-RO" b="1" dirty="0" smtClean="0"/>
              <a:t>Activități de formare eligibile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382000" cy="5257800"/>
          </a:xfrm>
        </p:spPr>
        <p:txBody>
          <a:bodyPr>
            <a:normAutofit fontScale="62500" lnSpcReduction="20000"/>
          </a:bodyPr>
          <a:lstStyle/>
          <a:p>
            <a:pPr marL="137160" indent="0">
              <a:buNone/>
            </a:pPr>
            <a:r>
              <a:rPr lang="ro-RO" dirty="0"/>
              <a:t>Participarea </a:t>
            </a:r>
            <a:r>
              <a:rPr lang="ro-RO" dirty="0" smtClean="0"/>
              <a:t>la:</a:t>
            </a:r>
          </a:p>
          <a:p>
            <a:r>
              <a:rPr lang="ro-RO" dirty="0" smtClean="0"/>
              <a:t>c</a:t>
            </a:r>
            <a:r>
              <a:rPr lang="en-US" dirty="0" err="1" smtClean="0"/>
              <a:t>ursuri</a:t>
            </a:r>
            <a:r>
              <a:rPr lang="en-US" dirty="0" smtClean="0"/>
              <a:t> </a:t>
            </a:r>
            <a:r>
              <a:rPr lang="ro-RO" dirty="0" smtClean="0"/>
              <a:t>de formare </a:t>
            </a:r>
            <a:r>
              <a:rPr lang="en-US" dirty="0" err="1" smtClean="0"/>
              <a:t>destinate</a:t>
            </a:r>
            <a:r>
              <a:rPr lang="en-US" dirty="0" smtClean="0"/>
              <a:t> </a:t>
            </a:r>
            <a:r>
              <a:rPr lang="en-US" dirty="0" err="1"/>
              <a:t>personalului</a:t>
            </a:r>
            <a:r>
              <a:rPr lang="en-US" dirty="0"/>
              <a:t> </a:t>
            </a:r>
            <a:r>
              <a:rPr lang="en-US" dirty="0" err="1"/>
              <a:t>implicat</a:t>
            </a:r>
            <a:r>
              <a:rPr lang="en-US" dirty="0"/>
              <a:t> in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, care au o </a:t>
            </a:r>
            <a:r>
              <a:rPr lang="en-US" dirty="0" err="1"/>
              <a:t>dimensiune</a:t>
            </a:r>
            <a:r>
              <a:rPr lang="en-US" dirty="0"/>
              <a:t> </a:t>
            </a:r>
            <a:r>
              <a:rPr lang="en-US" dirty="0" err="1"/>
              <a:t>europeana</a:t>
            </a:r>
            <a:r>
              <a:rPr lang="en-US" dirty="0"/>
              <a:t> </a:t>
            </a:r>
            <a:r>
              <a:rPr lang="en-US" dirty="0" err="1"/>
              <a:t>evidenta</a:t>
            </a:r>
            <a:r>
              <a:rPr lang="en-US" dirty="0"/>
              <a:t> in </a:t>
            </a:r>
            <a:r>
              <a:rPr lang="en-US" dirty="0" err="1"/>
              <a:t>ceea</a:t>
            </a:r>
            <a:r>
              <a:rPr lang="en-US" dirty="0"/>
              <a:t> </a:t>
            </a:r>
            <a:r>
              <a:rPr lang="en-US" dirty="0" err="1"/>
              <a:t>ce</a:t>
            </a:r>
            <a:r>
              <a:rPr lang="en-US" dirty="0"/>
              <a:t> </a:t>
            </a:r>
            <a:r>
              <a:rPr lang="en-US" dirty="0" err="1"/>
              <a:t>priveste</a:t>
            </a:r>
            <a:r>
              <a:rPr lang="en-US" dirty="0"/>
              <a:t> </a:t>
            </a:r>
            <a:r>
              <a:rPr lang="en-US" dirty="0" err="1"/>
              <a:t>tema</a:t>
            </a:r>
            <a:r>
              <a:rPr lang="en-US" dirty="0"/>
              <a:t>, </a:t>
            </a:r>
            <a:r>
              <a:rPr lang="en-US" dirty="0" err="1"/>
              <a:t>continutul</a:t>
            </a:r>
            <a:r>
              <a:rPr lang="en-US" dirty="0"/>
              <a:t> </a:t>
            </a:r>
            <a:r>
              <a:rPr lang="en-US" dirty="0" err="1"/>
              <a:t>precum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profilul</a:t>
            </a:r>
            <a:r>
              <a:rPr lang="en-US" dirty="0"/>
              <a:t> </a:t>
            </a:r>
            <a:r>
              <a:rPr lang="en-US" dirty="0" err="1"/>
              <a:t>formatorilor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al </a:t>
            </a:r>
            <a:r>
              <a:rPr lang="en-US" dirty="0" err="1"/>
              <a:t>participantilor</a:t>
            </a:r>
            <a:r>
              <a:rPr lang="en-US" dirty="0"/>
              <a:t>; </a:t>
            </a:r>
            <a:r>
              <a:rPr lang="ro-RO" dirty="0" smtClean="0"/>
              <a:t>(!de regulă au durata </a:t>
            </a:r>
            <a:r>
              <a:rPr lang="en-US" dirty="0" err="1" smtClean="0"/>
              <a:t>cinci</a:t>
            </a:r>
            <a:r>
              <a:rPr lang="en-US" dirty="0" smtClean="0"/>
              <a:t> </a:t>
            </a:r>
            <a:r>
              <a:rPr lang="en-US" dirty="0" err="1"/>
              <a:t>zile</a:t>
            </a:r>
            <a:r>
              <a:rPr lang="en-US" dirty="0"/>
              <a:t> </a:t>
            </a:r>
            <a:r>
              <a:rPr lang="en-US" dirty="0" err="1" smtClean="0"/>
              <a:t>lucratoare</a:t>
            </a:r>
            <a:r>
              <a:rPr lang="ro-RO" dirty="0" smtClean="0"/>
              <a:t>)</a:t>
            </a:r>
            <a:r>
              <a:rPr lang="en-US" dirty="0" smtClean="0"/>
              <a:t>; </a:t>
            </a:r>
            <a:endParaRPr lang="ro-RO" dirty="0" smtClean="0"/>
          </a:p>
          <a:p>
            <a:r>
              <a:rPr lang="ro-RO" dirty="0" err="1" smtClean="0"/>
              <a:t>s</a:t>
            </a:r>
            <a:r>
              <a:rPr lang="en-US" dirty="0" err="1" smtClean="0"/>
              <a:t>esiuni</a:t>
            </a:r>
            <a:r>
              <a:rPr lang="en-US" dirty="0" smtClean="0"/>
              <a:t> </a:t>
            </a:r>
            <a:r>
              <a:rPr lang="en-US" dirty="0"/>
              <a:t>de </a:t>
            </a:r>
            <a:r>
              <a:rPr lang="en-US" dirty="0" err="1"/>
              <a:t>pregatire</a:t>
            </a:r>
            <a:r>
              <a:rPr lang="en-US" dirty="0"/>
              <a:t> sub forma </a:t>
            </a:r>
            <a:r>
              <a:rPr lang="en-US" dirty="0" err="1"/>
              <a:t>stagiilor</a:t>
            </a:r>
            <a:r>
              <a:rPr lang="en-US" dirty="0"/>
              <a:t> de </a:t>
            </a:r>
            <a:r>
              <a:rPr lang="en-US" dirty="0" err="1"/>
              <a:t>scurta</a:t>
            </a:r>
            <a:r>
              <a:rPr lang="en-US" dirty="0"/>
              <a:t> </a:t>
            </a:r>
            <a:r>
              <a:rPr lang="en-US" dirty="0" err="1"/>
              <a:t>durata</a:t>
            </a:r>
            <a:r>
              <a:rPr lang="en-US" dirty="0"/>
              <a:t>, job shadowing,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plasamentelor</a:t>
            </a:r>
            <a:r>
              <a:rPr lang="en-US" dirty="0"/>
              <a:t> in </a:t>
            </a:r>
            <a:r>
              <a:rPr lang="en-US" dirty="0" err="1"/>
              <a:t>cadrul</a:t>
            </a:r>
            <a:r>
              <a:rPr lang="en-US" dirty="0"/>
              <a:t> </a:t>
            </a:r>
            <a:r>
              <a:rPr lang="en-US" dirty="0" err="1"/>
              <a:t>unei</a:t>
            </a:r>
            <a:r>
              <a:rPr lang="en-US" dirty="0"/>
              <a:t> </a:t>
            </a:r>
            <a:r>
              <a:rPr lang="en-US" dirty="0" err="1"/>
              <a:t>organizatii</a:t>
            </a:r>
            <a:r>
              <a:rPr lang="en-US" dirty="0"/>
              <a:t> de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al </a:t>
            </a:r>
            <a:r>
              <a:rPr lang="en-US" dirty="0" err="1"/>
              <a:t>unei</a:t>
            </a:r>
            <a:r>
              <a:rPr lang="en-US" dirty="0"/>
              <a:t> </a:t>
            </a:r>
            <a:r>
              <a:rPr lang="en-US" dirty="0" err="1"/>
              <a:t>organizatii</a:t>
            </a:r>
            <a:r>
              <a:rPr lang="en-US" dirty="0"/>
              <a:t> </a:t>
            </a:r>
            <a:r>
              <a:rPr lang="en-US" dirty="0" err="1"/>
              <a:t>publice</a:t>
            </a:r>
            <a:r>
              <a:rPr lang="en-US" dirty="0"/>
              <a:t> </a:t>
            </a:r>
            <a:r>
              <a:rPr lang="en-US" dirty="0" err="1"/>
              <a:t>ori</a:t>
            </a:r>
            <a:r>
              <a:rPr lang="en-US" dirty="0"/>
              <a:t> non-</a:t>
            </a:r>
            <a:r>
              <a:rPr lang="en-US" dirty="0" err="1"/>
              <a:t>guvernamentale</a:t>
            </a:r>
            <a:r>
              <a:rPr lang="en-US" dirty="0"/>
              <a:t> implicate in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; </a:t>
            </a:r>
            <a:endParaRPr lang="ro-RO" dirty="0" smtClean="0"/>
          </a:p>
          <a:p>
            <a:r>
              <a:rPr lang="en-US" dirty="0" err="1" smtClean="0"/>
              <a:t>conferinte</a:t>
            </a:r>
            <a:r>
              <a:rPr lang="en-US" dirty="0" smtClean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seminarii</a:t>
            </a:r>
            <a:r>
              <a:rPr lang="en-US" dirty="0"/>
              <a:t> </a:t>
            </a:r>
            <a:r>
              <a:rPr lang="en-US" dirty="0" err="1"/>
              <a:t>europene</a:t>
            </a:r>
            <a:r>
              <a:rPr lang="en-US" dirty="0"/>
              <a:t> </a:t>
            </a:r>
            <a:r>
              <a:rPr lang="en-US" dirty="0" err="1"/>
              <a:t>organizate</a:t>
            </a:r>
            <a:r>
              <a:rPr lang="en-US" dirty="0"/>
              <a:t> fie in </a:t>
            </a:r>
            <a:r>
              <a:rPr lang="en-US" dirty="0" err="1"/>
              <a:t>cadrul</a:t>
            </a:r>
            <a:r>
              <a:rPr lang="en-US" dirty="0"/>
              <a:t> </a:t>
            </a:r>
            <a:r>
              <a:rPr lang="en-US" dirty="0" err="1"/>
              <a:t>unei</a:t>
            </a:r>
            <a:r>
              <a:rPr lang="en-US" dirty="0"/>
              <a:t> </a:t>
            </a:r>
            <a:r>
              <a:rPr lang="en-US" dirty="0" err="1"/>
              <a:t>Retele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Proiect</a:t>
            </a:r>
            <a:r>
              <a:rPr lang="en-US" dirty="0"/>
              <a:t> </a:t>
            </a:r>
            <a:r>
              <a:rPr lang="en-US" dirty="0" err="1"/>
              <a:t>Grundtvig</a:t>
            </a:r>
            <a:r>
              <a:rPr lang="en-US" dirty="0"/>
              <a:t>, fie de </a:t>
            </a:r>
            <a:r>
              <a:rPr lang="en-US" dirty="0" err="1"/>
              <a:t>catre</a:t>
            </a:r>
            <a:r>
              <a:rPr lang="en-US" dirty="0"/>
              <a:t> o </a:t>
            </a:r>
            <a:r>
              <a:rPr lang="en-US" dirty="0" err="1"/>
              <a:t>Agentie</a:t>
            </a:r>
            <a:r>
              <a:rPr lang="en-US" dirty="0"/>
              <a:t> </a:t>
            </a:r>
            <a:r>
              <a:rPr lang="en-US" dirty="0" err="1"/>
              <a:t>Nationala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o </a:t>
            </a:r>
            <a:r>
              <a:rPr lang="en-US" dirty="0" err="1"/>
              <a:t>Asociatie</a:t>
            </a:r>
            <a:r>
              <a:rPr lang="en-US" dirty="0"/>
              <a:t> </a:t>
            </a:r>
            <a:r>
              <a:rPr lang="en-US" dirty="0" err="1"/>
              <a:t>europeana</a:t>
            </a:r>
            <a:r>
              <a:rPr lang="en-US" dirty="0"/>
              <a:t> </a:t>
            </a:r>
            <a:r>
              <a:rPr lang="en-US" dirty="0" err="1"/>
              <a:t>reprezentativa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domeniul</a:t>
            </a:r>
            <a:r>
              <a:rPr lang="en-US" dirty="0"/>
              <a:t> </a:t>
            </a:r>
            <a:r>
              <a:rPr lang="en-US" dirty="0" err="1"/>
              <a:t>educatiei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. </a:t>
            </a:r>
            <a:endParaRPr lang="ro-RO" dirty="0" smtClean="0"/>
          </a:p>
          <a:p>
            <a:pPr marL="137160" indent="0">
              <a:buNone/>
            </a:pPr>
            <a:r>
              <a:rPr lang="ro-RO" dirty="0" smtClean="0"/>
              <a:t>! </a:t>
            </a:r>
            <a:r>
              <a:rPr lang="en-US" dirty="0" err="1" smtClean="0"/>
              <a:t>Sesiunile</a:t>
            </a:r>
            <a:r>
              <a:rPr lang="en-US" dirty="0" smtClean="0"/>
              <a:t> </a:t>
            </a:r>
            <a:r>
              <a:rPr lang="en-US" dirty="0"/>
              <a:t>de </a:t>
            </a:r>
            <a:r>
              <a:rPr lang="en-US" dirty="0" err="1"/>
              <a:t>formare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care se </a:t>
            </a:r>
            <a:r>
              <a:rPr lang="en-US" dirty="0" err="1"/>
              <a:t>opteaza</a:t>
            </a:r>
            <a:r>
              <a:rPr lang="en-US" dirty="0"/>
              <a:t> 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pot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viza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aspecte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formale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, non-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formale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sau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informale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in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educatia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adultilor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dirty="0" err="1"/>
              <a:t>si</a:t>
            </a:r>
            <a:r>
              <a:rPr lang="en-US" dirty="0"/>
              <a:t> se </a:t>
            </a:r>
            <a:r>
              <a:rPr lang="en-US" dirty="0" err="1"/>
              <a:t>refera</a:t>
            </a:r>
            <a:r>
              <a:rPr lang="en-US" dirty="0"/>
              <a:t>, </a:t>
            </a:r>
            <a:r>
              <a:rPr lang="en-US" dirty="0" err="1"/>
              <a:t>ca</a:t>
            </a:r>
            <a:r>
              <a:rPr lang="en-US" dirty="0"/>
              <a:t> </a:t>
            </a:r>
            <a:r>
              <a:rPr lang="en-US" dirty="0" err="1"/>
              <a:t>domenii</a:t>
            </a:r>
            <a:r>
              <a:rPr lang="en-US" dirty="0"/>
              <a:t> </a:t>
            </a:r>
            <a:r>
              <a:rPr lang="en-US" dirty="0" err="1"/>
              <a:t>generale</a:t>
            </a:r>
            <a:r>
              <a:rPr lang="en-US" dirty="0"/>
              <a:t>, la: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continuturi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metodologii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de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predare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/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invatare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pentru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adulti</a:t>
            </a:r>
            <a:r>
              <a:rPr lang="ro-RO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,</a:t>
            </a:r>
            <a:r>
              <a:rPr lang="en-US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oportunitati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modalitati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de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crestere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a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accesului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la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invatare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pentru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adulti</a:t>
            </a:r>
            <a:r>
              <a:rPr lang="ro-RO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,</a:t>
            </a:r>
            <a:r>
              <a:rPr lang="en-US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managementul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educatiei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adultilor</a:t>
            </a:r>
            <a:r>
              <a:rPr lang="ro-RO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,</a:t>
            </a:r>
            <a:r>
              <a:rPr lang="en-US" b="1" dirty="0" smtClean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sisteme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politici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de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educatie</a:t>
            </a:r>
            <a:r>
              <a:rPr lang="en-US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a </a:t>
            </a:r>
            <a:r>
              <a:rPr lang="en-US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adultilor</a:t>
            </a:r>
            <a:endParaRPr lang="en-US" b="1" dirty="0">
              <a:solidFill>
                <a:schemeClr val="accent3">
                  <a:lumMod val="40000"/>
                  <a:lumOff val="6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75830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838200"/>
          </a:xfrm>
        </p:spPr>
        <p:txBody>
          <a:bodyPr>
            <a:normAutofit/>
          </a:bodyPr>
          <a:lstStyle/>
          <a:p>
            <a:r>
              <a:rPr lang="es-ES" sz="3200" b="1" dirty="0"/>
              <a:t>Cine </a:t>
            </a:r>
            <a:r>
              <a:rPr lang="es-ES" sz="3200" b="1" dirty="0" err="1"/>
              <a:t>poate</a:t>
            </a:r>
            <a:r>
              <a:rPr lang="es-ES" sz="3200" b="1" dirty="0"/>
              <a:t> beneficia de </a:t>
            </a:r>
            <a:r>
              <a:rPr lang="es-ES" sz="3200" b="1" dirty="0" err="1" smtClean="0"/>
              <a:t>finantare</a:t>
            </a:r>
            <a:r>
              <a:rPr lang="ro-RO" sz="3200" b="1" dirty="0" smtClean="0"/>
              <a:t> ?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562600"/>
          </a:xfrm>
        </p:spPr>
        <p:txBody>
          <a:bodyPr>
            <a:noAutofit/>
          </a:bodyPr>
          <a:lstStyle/>
          <a:p>
            <a:pPr marL="137160" indent="0">
              <a:buNone/>
            </a:pPr>
            <a:r>
              <a:rPr lang="en-US" sz="2000" dirty="0" smtClean="0"/>
              <a:t>Pot </a:t>
            </a:r>
            <a:r>
              <a:rPr lang="en-US" sz="2000" dirty="0" err="1"/>
              <a:t>beneficia</a:t>
            </a:r>
            <a:r>
              <a:rPr lang="en-US" sz="2000" dirty="0"/>
              <a:t> de </a:t>
            </a:r>
            <a:r>
              <a:rPr lang="en-US" sz="2000" dirty="0" err="1"/>
              <a:t>formare</a:t>
            </a:r>
            <a:r>
              <a:rPr lang="en-US" sz="2000" dirty="0"/>
              <a:t>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cei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care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fac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parte din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personalul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care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lucreaza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cu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norma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intreaga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sau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in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regim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part-time,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inclusiv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voluntari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, din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orice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sector al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educatiei</a:t>
            </a:r>
            <a:r>
              <a:rPr lang="en-US" sz="2000" b="1" dirty="0">
                <a:solidFill>
                  <a:schemeClr val="accent3">
                    <a:lumMod val="40000"/>
                    <a:lumOff val="60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accent3">
                    <a:lumMod val="40000"/>
                    <a:lumOff val="60000"/>
                  </a:schemeClr>
                </a:solidFill>
              </a:rPr>
              <a:t>adultilor</a:t>
            </a:r>
            <a:r>
              <a:rPr lang="en-US" sz="2000" dirty="0"/>
              <a:t> (formal, non-formal </a:t>
            </a:r>
            <a:r>
              <a:rPr lang="en-US" sz="2000" dirty="0" err="1"/>
              <a:t>sau</a:t>
            </a:r>
            <a:r>
              <a:rPr lang="en-US" sz="2000" dirty="0"/>
              <a:t> informal), </a:t>
            </a:r>
            <a:r>
              <a:rPr lang="en-US" sz="2000" dirty="0" err="1"/>
              <a:t>si</a:t>
            </a:r>
            <a:r>
              <a:rPr lang="en-US" sz="2000" dirty="0"/>
              <a:t> </a:t>
            </a:r>
            <a:r>
              <a:rPr lang="en-US" sz="2000" dirty="0" err="1"/>
              <a:t>anume</a:t>
            </a:r>
            <a:r>
              <a:rPr lang="en-US" sz="2000" dirty="0"/>
              <a:t>:</a:t>
            </a:r>
          </a:p>
          <a:p>
            <a:r>
              <a:rPr lang="en-US" sz="2000" dirty="0" err="1"/>
              <a:t>profesori</a:t>
            </a:r>
            <a:r>
              <a:rPr lang="en-US" sz="2000" dirty="0"/>
              <a:t> </a:t>
            </a:r>
            <a:r>
              <a:rPr lang="en-US" sz="2000" dirty="0" err="1"/>
              <a:t>si</a:t>
            </a:r>
            <a:r>
              <a:rPr lang="en-US" sz="2000" dirty="0"/>
              <a:t> </a:t>
            </a:r>
            <a:r>
              <a:rPr lang="en-US" sz="2000" dirty="0" err="1"/>
              <a:t>formatori</a:t>
            </a:r>
            <a:r>
              <a:rPr lang="en-US" sz="2000" dirty="0"/>
              <a:t>, </a:t>
            </a:r>
            <a:r>
              <a:rPr lang="en-US" sz="2000" dirty="0" err="1"/>
              <a:t>precum</a:t>
            </a:r>
            <a:r>
              <a:rPr lang="en-US" sz="2000" dirty="0"/>
              <a:t> </a:t>
            </a:r>
            <a:r>
              <a:rPr lang="en-US" sz="2000" dirty="0" err="1"/>
              <a:t>si</a:t>
            </a:r>
            <a:r>
              <a:rPr lang="en-US" sz="2000" dirty="0"/>
              <a:t> </a:t>
            </a:r>
            <a:r>
              <a:rPr lang="en-US" sz="2000" dirty="0" err="1"/>
              <a:t>formatorii</a:t>
            </a:r>
            <a:r>
              <a:rPr lang="en-US" sz="2000" dirty="0"/>
              <a:t> </a:t>
            </a:r>
            <a:r>
              <a:rPr lang="en-US" sz="2000" dirty="0" err="1"/>
              <a:t>acestor</a:t>
            </a:r>
            <a:r>
              <a:rPr lang="en-US" sz="2000" dirty="0"/>
              <a:t> </a:t>
            </a:r>
            <a:r>
              <a:rPr lang="en-US" sz="2000" dirty="0" err="1"/>
              <a:t>categorii</a:t>
            </a:r>
            <a:r>
              <a:rPr lang="en-US" sz="2000" dirty="0"/>
              <a:t> de </a:t>
            </a:r>
            <a:r>
              <a:rPr lang="en-US" sz="2000" dirty="0" err="1"/>
              <a:t>persoane</a:t>
            </a:r>
            <a:endParaRPr lang="en-US" sz="2000" dirty="0"/>
          </a:p>
          <a:p>
            <a:r>
              <a:rPr lang="en-US" sz="2000" dirty="0" err="1"/>
              <a:t>directori</a:t>
            </a:r>
            <a:r>
              <a:rPr lang="en-US" sz="2000" dirty="0"/>
              <a:t> </a:t>
            </a:r>
            <a:r>
              <a:rPr lang="en-US" sz="2000" dirty="0" err="1"/>
              <a:t>si</a:t>
            </a:r>
            <a:r>
              <a:rPr lang="en-US" sz="2000" dirty="0"/>
              <a:t> personal din </a:t>
            </a:r>
            <a:r>
              <a:rPr lang="en-US" sz="2000" dirty="0" err="1"/>
              <a:t>managementul</a:t>
            </a:r>
            <a:r>
              <a:rPr lang="en-US" sz="2000" dirty="0"/>
              <a:t> </a:t>
            </a:r>
            <a:r>
              <a:rPr lang="en-US" sz="2000" dirty="0" err="1"/>
              <a:t>organizatiilor</a:t>
            </a:r>
            <a:r>
              <a:rPr lang="en-US" sz="2000" dirty="0"/>
              <a:t> care </a:t>
            </a:r>
            <a:r>
              <a:rPr lang="en-US" sz="2000" dirty="0" err="1"/>
              <a:t>ofera</a:t>
            </a:r>
            <a:r>
              <a:rPr lang="en-US" sz="2000" dirty="0"/>
              <a:t> </a:t>
            </a:r>
            <a:r>
              <a:rPr lang="en-US" sz="2000" dirty="0" err="1"/>
              <a:t>servicii</a:t>
            </a:r>
            <a:r>
              <a:rPr lang="en-US" sz="2000" dirty="0"/>
              <a:t> de </a:t>
            </a:r>
            <a:r>
              <a:rPr lang="en-US" sz="2000" dirty="0" err="1"/>
              <a:t>educatia</a:t>
            </a:r>
            <a:r>
              <a:rPr lang="en-US" sz="2000" dirty="0"/>
              <a:t> </a:t>
            </a:r>
            <a:r>
              <a:rPr lang="en-US" sz="2000" dirty="0" err="1"/>
              <a:t>adultilor</a:t>
            </a:r>
            <a:endParaRPr lang="en-US" sz="2000" dirty="0"/>
          </a:p>
          <a:p>
            <a:r>
              <a:rPr lang="en-US" sz="2000" dirty="0"/>
              <a:t>personal care </a:t>
            </a:r>
            <a:r>
              <a:rPr lang="en-US" sz="2000" dirty="0" err="1"/>
              <a:t>este</a:t>
            </a:r>
            <a:r>
              <a:rPr lang="en-US" sz="2000" dirty="0"/>
              <a:t> </a:t>
            </a:r>
            <a:r>
              <a:rPr lang="en-US" sz="2000" dirty="0" err="1"/>
              <a:t>implicat</a:t>
            </a:r>
            <a:r>
              <a:rPr lang="en-US" sz="2000" dirty="0"/>
              <a:t> in </a:t>
            </a:r>
            <a:r>
              <a:rPr lang="en-US" sz="2000" dirty="0" err="1"/>
              <a:t>activitati</a:t>
            </a:r>
            <a:r>
              <a:rPr lang="en-US" sz="2000" dirty="0"/>
              <a:t> </a:t>
            </a:r>
            <a:r>
              <a:rPr lang="en-US" sz="2000" dirty="0" err="1"/>
              <a:t>interculturale</a:t>
            </a:r>
            <a:r>
              <a:rPr lang="en-US" sz="2000" dirty="0"/>
              <a:t> </a:t>
            </a:r>
            <a:r>
              <a:rPr lang="en-US" sz="2000" dirty="0" err="1"/>
              <a:t>sau</a:t>
            </a:r>
            <a:r>
              <a:rPr lang="en-US" sz="2000" dirty="0"/>
              <a:t> care </a:t>
            </a:r>
            <a:r>
              <a:rPr lang="en-US" sz="2000" dirty="0" err="1"/>
              <a:t>lucreaza</a:t>
            </a:r>
            <a:r>
              <a:rPr lang="en-US" sz="2000" dirty="0"/>
              <a:t> cu </a:t>
            </a:r>
            <a:r>
              <a:rPr lang="en-US" sz="2000" dirty="0" err="1"/>
              <a:t>adulti</a:t>
            </a:r>
            <a:r>
              <a:rPr lang="en-US" sz="2000" dirty="0"/>
              <a:t> </a:t>
            </a:r>
            <a:r>
              <a:rPr lang="en-US" sz="2000" dirty="0" err="1"/>
              <a:t>sau</a:t>
            </a:r>
            <a:r>
              <a:rPr lang="en-US" sz="2000" dirty="0"/>
              <a:t> </a:t>
            </a:r>
            <a:r>
              <a:rPr lang="en-US" sz="2000" dirty="0" err="1"/>
              <a:t>persoane</a:t>
            </a:r>
            <a:r>
              <a:rPr lang="en-US" sz="2000" dirty="0"/>
              <a:t> </a:t>
            </a:r>
            <a:r>
              <a:rPr lang="en-US" sz="2000" dirty="0" err="1"/>
              <a:t>itinerante</a:t>
            </a:r>
            <a:r>
              <a:rPr lang="en-US" sz="2000" dirty="0"/>
              <a:t>, </a:t>
            </a:r>
            <a:r>
              <a:rPr lang="en-US" sz="2000" dirty="0" err="1"/>
              <a:t>inclusiv</a:t>
            </a:r>
            <a:r>
              <a:rPr lang="en-US" sz="2000" dirty="0"/>
              <a:t> personal </a:t>
            </a:r>
            <a:r>
              <a:rPr lang="en-US" sz="2000" dirty="0" err="1"/>
              <a:t>intinerant</a:t>
            </a:r>
            <a:r>
              <a:rPr lang="en-US" sz="2000" dirty="0"/>
              <a:t>, </a:t>
            </a:r>
            <a:r>
              <a:rPr lang="en-US" sz="2000" dirty="0" err="1"/>
              <a:t>mediatori</a:t>
            </a:r>
            <a:r>
              <a:rPr lang="en-US" sz="2000" dirty="0"/>
              <a:t> </a:t>
            </a:r>
            <a:r>
              <a:rPr lang="en-US" sz="2000" dirty="0" err="1"/>
              <a:t>si</a:t>
            </a:r>
            <a:r>
              <a:rPr lang="en-US" sz="2000" dirty="0"/>
              <a:t> </a:t>
            </a:r>
            <a:r>
              <a:rPr lang="en-US" sz="2000" dirty="0" err="1"/>
              <a:t>animatori</a:t>
            </a:r>
            <a:endParaRPr lang="en-US" sz="2000" dirty="0"/>
          </a:p>
          <a:p>
            <a:r>
              <a:rPr lang="en-US" sz="2000" dirty="0"/>
              <a:t>personal care </a:t>
            </a:r>
            <a:r>
              <a:rPr lang="en-US" sz="2000" dirty="0" err="1"/>
              <a:t>lucreaza</a:t>
            </a:r>
            <a:r>
              <a:rPr lang="en-US" sz="2000" dirty="0"/>
              <a:t> cu </a:t>
            </a:r>
            <a:r>
              <a:rPr lang="en-US" sz="2000" dirty="0" err="1"/>
              <a:t>adulti</a:t>
            </a:r>
            <a:r>
              <a:rPr lang="en-US" sz="2000" dirty="0"/>
              <a:t> cu </a:t>
            </a:r>
            <a:r>
              <a:rPr lang="en-US" sz="2000" dirty="0" err="1"/>
              <a:t>nevoi</a:t>
            </a:r>
            <a:r>
              <a:rPr lang="en-US" sz="2000" dirty="0"/>
              <a:t> </a:t>
            </a:r>
            <a:r>
              <a:rPr lang="en-US" sz="2000" dirty="0" err="1"/>
              <a:t>educationale</a:t>
            </a:r>
            <a:r>
              <a:rPr lang="en-US" sz="2000" dirty="0"/>
              <a:t> </a:t>
            </a:r>
            <a:r>
              <a:rPr lang="en-US" sz="2000" dirty="0" err="1"/>
              <a:t>speciale</a:t>
            </a:r>
            <a:endParaRPr lang="en-US" sz="2000" dirty="0"/>
          </a:p>
          <a:p>
            <a:r>
              <a:rPr lang="en-US" sz="2000" dirty="0"/>
              <a:t>personal care </a:t>
            </a:r>
            <a:r>
              <a:rPr lang="en-US" sz="2000" dirty="0" err="1"/>
              <a:t>lucreaza</a:t>
            </a:r>
            <a:r>
              <a:rPr lang="en-US" sz="2000" dirty="0"/>
              <a:t> cu </a:t>
            </a:r>
            <a:r>
              <a:rPr lang="en-US" sz="2000" dirty="0" err="1"/>
              <a:t>adulti</a:t>
            </a:r>
            <a:r>
              <a:rPr lang="en-US" sz="2000" dirty="0"/>
              <a:t> cu </a:t>
            </a:r>
            <a:r>
              <a:rPr lang="en-US" sz="2000" dirty="0" err="1"/>
              <a:t>risc</a:t>
            </a:r>
            <a:r>
              <a:rPr lang="en-US" sz="2000" dirty="0"/>
              <a:t> de </a:t>
            </a:r>
            <a:r>
              <a:rPr lang="en-US" sz="2000" dirty="0" err="1"/>
              <a:t>marginalizare</a:t>
            </a:r>
            <a:endParaRPr lang="en-US" sz="2000" dirty="0"/>
          </a:p>
          <a:p>
            <a:r>
              <a:rPr lang="en-US" sz="2000" dirty="0"/>
              <a:t>personal care </a:t>
            </a:r>
            <a:r>
              <a:rPr lang="en-US" sz="2000" dirty="0" err="1"/>
              <a:t>lucreaza</a:t>
            </a:r>
            <a:r>
              <a:rPr lang="en-US" sz="2000" dirty="0"/>
              <a:t> in </a:t>
            </a:r>
            <a:r>
              <a:rPr lang="en-US" sz="2000" dirty="0" err="1"/>
              <a:t>domeniul</a:t>
            </a:r>
            <a:r>
              <a:rPr lang="en-US" sz="2000" dirty="0"/>
              <a:t> </a:t>
            </a:r>
            <a:r>
              <a:rPr lang="en-US" sz="2000" dirty="0" err="1"/>
              <a:t>consilierii</a:t>
            </a:r>
            <a:r>
              <a:rPr lang="en-US" sz="2000" dirty="0"/>
              <a:t> </a:t>
            </a:r>
            <a:r>
              <a:rPr lang="en-US" sz="2000" dirty="0" err="1"/>
              <a:t>si</a:t>
            </a:r>
            <a:r>
              <a:rPr lang="en-US" sz="2000" dirty="0"/>
              <a:t> </a:t>
            </a:r>
            <a:r>
              <a:rPr lang="en-US" sz="2000" dirty="0" err="1"/>
              <a:t>orientarii</a:t>
            </a:r>
            <a:r>
              <a:rPr lang="en-US" sz="2000" dirty="0"/>
              <a:t> in </a:t>
            </a:r>
            <a:r>
              <a:rPr lang="en-US" sz="2000" dirty="0" err="1" smtClean="0"/>
              <a:t>cariera</a:t>
            </a:r>
            <a:r>
              <a:rPr lang="ro-RO" sz="2000" dirty="0" smtClean="0"/>
              <a:t>, </a:t>
            </a:r>
            <a:r>
              <a:rPr lang="en-US" sz="2000" dirty="0" err="1" smtClean="0"/>
              <a:t>Inspectori</a:t>
            </a:r>
            <a:r>
              <a:rPr lang="ro-RO" sz="2000" dirty="0" smtClean="0"/>
              <a:t> ai CNFPA</a:t>
            </a:r>
            <a:endParaRPr lang="en-US" sz="2000" dirty="0"/>
          </a:p>
          <a:p>
            <a:r>
              <a:rPr lang="en-US" sz="2000" b="1" u="sng" dirty="0" smtClean="0">
                <a:hlinkClick r:id="rId2"/>
              </a:rPr>
              <a:t>http</a:t>
            </a:r>
            <a:r>
              <a:rPr lang="en-US" sz="2000" b="1" u="sng" dirty="0">
                <a:hlinkClick r:id="rId2"/>
              </a:rPr>
              <a:t>://</a:t>
            </a:r>
            <a:r>
              <a:rPr lang="en-US" sz="2000" b="1" u="sng" dirty="0" smtClean="0">
                <a:hlinkClick r:id="rId2"/>
              </a:rPr>
              <a:t>ec.europa.eu/education/trainingdatabase/search.cfm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539525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b="1" dirty="0" err="1">
                <a:effectLst/>
              </a:rPr>
              <a:t>Obiectivele</a:t>
            </a:r>
            <a:r>
              <a:rPr lang="en-US" b="1" dirty="0">
                <a:effectLst/>
              </a:rPr>
              <a:t> </a:t>
            </a:r>
            <a:r>
              <a:rPr lang="en-US" b="1" dirty="0" err="1">
                <a:effectLst/>
              </a:rPr>
              <a:t>programului</a:t>
            </a:r>
            <a:r>
              <a:rPr lang="en-US" b="1" dirty="0">
                <a:effectLst/>
              </a:rPr>
              <a:t> </a:t>
            </a:r>
            <a:r>
              <a:rPr lang="en-US" b="1" dirty="0" err="1" smtClean="0">
                <a:effectLst/>
              </a:rPr>
              <a:t>Grundtvig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137160" indent="0">
              <a:buNone/>
            </a:pPr>
            <a:r>
              <a:rPr lang="ro-RO" dirty="0" smtClean="0"/>
              <a:t>Scop: </a:t>
            </a:r>
            <a:r>
              <a:rPr lang="ro-RO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Î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mbun</a:t>
            </a:r>
            <a:r>
              <a:rPr lang="ro-RO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ătățirea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accesul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ui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celor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care,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indiferent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varsta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,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doresc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dobandeasca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noi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competente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prin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forme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educatia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adultilor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.</a:t>
            </a:r>
            <a:endParaRPr lang="ro-RO" b="1" dirty="0" smtClean="0">
              <a:solidFill>
                <a:schemeClr val="accent3">
                  <a:lumMod val="60000"/>
                  <a:lumOff val="40000"/>
                </a:schemeClr>
              </a:solidFill>
            </a:endParaRPr>
          </a:p>
          <a:p>
            <a:r>
              <a:rPr lang="ro-RO" dirty="0" smtClean="0"/>
              <a:t>î</a:t>
            </a:r>
            <a:r>
              <a:rPr lang="en-US" dirty="0" err="1" smtClean="0"/>
              <a:t>ntampinarea</a:t>
            </a:r>
            <a:r>
              <a:rPr lang="en-US" dirty="0" smtClean="0"/>
              <a:t> </a:t>
            </a:r>
            <a:r>
              <a:rPr lang="en-US" dirty="0" err="1"/>
              <a:t>nevoilor</a:t>
            </a:r>
            <a:r>
              <a:rPr lang="en-US" dirty="0"/>
              <a:t> de </a:t>
            </a:r>
            <a:r>
              <a:rPr lang="en-US" dirty="0" err="1" smtClean="0"/>
              <a:t>predare</a:t>
            </a:r>
            <a:r>
              <a:rPr lang="en-US" dirty="0" smtClean="0"/>
              <a:t>/</a:t>
            </a:r>
            <a:r>
              <a:rPr lang="ro-RO" dirty="0" err="1" smtClean="0"/>
              <a:t>î</a:t>
            </a:r>
            <a:r>
              <a:rPr lang="en-US" dirty="0" err="1" smtClean="0"/>
              <a:t>nvatare</a:t>
            </a:r>
            <a:r>
              <a:rPr lang="en-US" dirty="0" smtClean="0"/>
              <a:t> </a:t>
            </a:r>
            <a:r>
              <a:rPr lang="en-US" dirty="0"/>
              <a:t>ale </a:t>
            </a:r>
            <a:r>
              <a:rPr lang="en-US" dirty="0" err="1"/>
              <a:t>adultilor</a:t>
            </a:r>
            <a:r>
              <a:rPr lang="en-US" dirty="0"/>
              <a:t> </a:t>
            </a:r>
            <a:endParaRPr lang="ro-RO" dirty="0"/>
          </a:p>
          <a:p>
            <a:r>
              <a:rPr lang="en-US" dirty="0" smtClean="0"/>
              <a:t>se </a:t>
            </a:r>
            <a:r>
              <a:rPr lang="en-US" dirty="0" err="1"/>
              <a:t>adreseaza</a:t>
            </a:r>
            <a:r>
              <a:rPr lang="en-US" dirty="0"/>
              <a:t> </a:t>
            </a:r>
            <a:r>
              <a:rPr lang="en-US" dirty="0" err="1"/>
              <a:t>institutiilor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organizatiilor</a:t>
            </a:r>
            <a:r>
              <a:rPr lang="en-US" dirty="0"/>
              <a:t> care </a:t>
            </a:r>
            <a:r>
              <a:rPr lang="en-US" dirty="0" err="1"/>
              <a:t>asigura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 smtClean="0"/>
              <a:t>faciliteaza</a:t>
            </a:r>
            <a:r>
              <a:rPr lang="en-US" dirty="0" smtClean="0"/>
              <a:t> </a:t>
            </a:r>
            <a:r>
              <a:rPr lang="en-US" dirty="0" err="1" smtClean="0"/>
              <a:t>educatia</a:t>
            </a:r>
            <a:r>
              <a:rPr lang="en-US" dirty="0" smtClean="0"/>
              <a:t> a</a:t>
            </a:r>
            <a:r>
              <a:rPr lang="ro-RO" dirty="0" err="1" smtClean="0"/>
              <a:t>dultilor</a:t>
            </a:r>
            <a:r>
              <a:rPr lang="en-US" dirty="0" smtClean="0"/>
              <a:t>.</a:t>
            </a:r>
            <a:endParaRPr lang="ro-RO" dirty="0" smtClean="0"/>
          </a:p>
          <a:p>
            <a:pPr marL="137160" indent="0">
              <a:buNone/>
            </a:pPr>
            <a:r>
              <a:rPr lang="en-US" b="1" i="1" dirty="0" err="1"/>
              <a:t>Orice</a:t>
            </a:r>
            <a:r>
              <a:rPr lang="en-US" b="1" i="1" dirty="0"/>
              <a:t> </a:t>
            </a:r>
            <a:r>
              <a:rPr lang="en-US" b="1" i="1" dirty="0" err="1"/>
              <a:t>organizatie</a:t>
            </a:r>
            <a:r>
              <a:rPr lang="en-US" b="1" i="1" dirty="0"/>
              <a:t> din </a:t>
            </a:r>
            <a:r>
              <a:rPr lang="en-US" b="1" i="1" dirty="0" err="1"/>
              <a:t>domeniul</a:t>
            </a:r>
            <a:r>
              <a:rPr lang="en-US" b="1" i="1" dirty="0"/>
              <a:t> </a:t>
            </a:r>
            <a:r>
              <a:rPr lang="en-US" b="1" i="1" dirty="0" err="1"/>
              <a:t>educatiei</a:t>
            </a:r>
            <a:r>
              <a:rPr lang="en-US" b="1" i="1" dirty="0"/>
              <a:t> </a:t>
            </a:r>
            <a:r>
              <a:rPr lang="en-US" b="1" i="1" dirty="0" err="1"/>
              <a:t>adultilor</a:t>
            </a:r>
            <a:r>
              <a:rPr lang="en-US" b="1" i="1" dirty="0"/>
              <a:t>, din </a:t>
            </a:r>
            <a:r>
              <a:rPr lang="en-US" b="1" i="1" dirty="0" err="1"/>
              <a:t>sistemul</a:t>
            </a:r>
            <a:r>
              <a:rPr lang="en-US" b="1" i="1" dirty="0"/>
              <a:t> formal, non-formal </a:t>
            </a:r>
            <a:r>
              <a:rPr lang="en-US" b="1" i="1" dirty="0" err="1"/>
              <a:t>sau</a:t>
            </a:r>
            <a:r>
              <a:rPr lang="en-US" b="1" i="1" dirty="0"/>
              <a:t> informal </a:t>
            </a:r>
            <a:r>
              <a:rPr lang="en-US" b="1" i="1" dirty="0" err="1"/>
              <a:t>poate</a:t>
            </a:r>
            <a:r>
              <a:rPr lang="en-US" b="1" i="1" dirty="0"/>
              <a:t> </a:t>
            </a:r>
            <a:r>
              <a:rPr lang="en-US" b="1" i="1" dirty="0" err="1"/>
              <a:t>sa</a:t>
            </a:r>
            <a:r>
              <a:rPr lang="en-US" b="1" i="1" dirty="0"/>
              <a:t> </a:t>
            </a:r>
            <a:r>
              <a:rPr lang="en-US" b="1" i="1" dirty="0" err="1"/>
              <a:t>participe</a:t>
            </a:r>
            <a:r>
              <a:rPr lang="en-US" b="1" i="1" dirty="0"/>
              <a:t> la </a:t>
            </a:r>
            <a:r>
              <a:rPr lang="en-US" b="1" i="1" dirty="0" err="1"/>
              <a:t>programul</a:t>
            </a:r>
            <a:r>
              <a:rPr lang="en-US" b="1" i="1" dirty="0"/>
              <a:t> </a:t>
            </a:r>
            <a:r>
              <a:rPr lang="en-US" b="1" i="1" dirty="0" err="1"/>
              <a:t>Grundtvig</a:t>
            </a:r>
            <a:r>
              <a:rPr lang="en-US" b="1" i="1" dirty="0"/>
              <a:t>. </a:t>
            </a:r>
            <a:endParaRPr lang="en-US" dirty="0"/>
          </a:p>
          <a:p>
            <a:pPr marL="137160" indent="0">
              <a:buNone/>
            </a:pPr>
            <a:r>
              <a:rPr lang="en-US" b="1" i="1" dirty="0" err="1"/>
              <a:t>Adultul</a:t>
            </a:r>
            <a:r>
              <a:rPr lang="en-US" b="1" i="1" dirty="0"/>
              <a:t>, in </a:t>
            </a:r>
            <a:r>
              <a:rPr lang="en-US" b="1" i="1" dirty="0" err="1"/>
              <a:t>sensul</a:t>
            </a:r>
            <a:r>
              <a:rPr lang="en-US" b="1" i="1" dirty="0"/>
              <a:t> </a:t>
            </a:r>
            <a:r>
              <a:rPr lang="en-US" b="1" i="1" dirty="0" err="1"/>
              <a:t>programului</a:t>
            </a:r>
            <a:r>
              <a:rPr lang="en-US" b="1" i="1" dirty="0"/>
              <a:t> </a:t>
            </a:r>
            <a:r>
              <a:rPr lang="en-US" b="1" i="1" dirty="0" err="1"/>
              <a:t>Grundtvig</a:t>
            </a:r>
            <a:r>
              <a:rPr lang="en-US" b="1" i="1" dirty="0"/>
              <a:t>, </a:t>
            </a:r>
            <a:r>
              <a:rPr lang="en-US" b="1" i="1" dirty="0" err="1"/>
              <a:t>este</a:t>
            </a:r>
            <a:r>
              <a:rPr lang="en-US" b="1" i="1" dirty="0"/>
              <a:t> o </a:t>
            </a:r>
            <a:r>
              <a:rPr lang="en-US" b="1" i="1" dirty="0" err="1"/>
              <a:t>persoana</a:t>
            </a:r>
            <a:r>
              <a:rPr lang="en-US" b="1" i="1" dirty="0"/>
              <a:t> de </a:t>
            </a:r>
            <a:r>
              <a:rPr lang="en-US" b="1" i="1" dirty="0" err="1"/>
              <a:t>peste</a:t>
            </a:r>
            <a:r>
              <a:rPr lang="en-US" b="1" i="1" dirty="0"/>
              <a:t> 25 de </a:t>
            </a:r>
            <a:r>
              <a:rPr lang="en-US" b="1" i="1" dirty="0" err="1"/>
              <a:t>ani</a:t>
            </a:r>
            <a:r>
              <a:rPr lang="en-US" b="1" i="1" dirty="0"/>
              <a:t>, </a:t>
            </a:r>
            <a:r>
              <a:rPr lang="en-US" b="1" i="1" dirty="0" err="1"/>
              <a:t>sau</a:t>
            </a:r>
            <a:r>
              <a:rPr lang="en-US" b="1" i="1" dirty="0"/>
              <a:t> un </a:t>
            </a:r>
            <a:r>
              <a:rPr lang="en-US" b="1" i="1" dirty="0" err="1"/>
              <a:t>tanar</a:t>
            </a:r>
            <a:r>
              <a:rPr lang="en-US" b="1" i="1" dirty="0"/>
              <a:t> sub </a:t>
            </a:r>
            <a:r>
              <a:rPr lang="en-US" b="1" i="1" dirty="0" err="1"/>
              <a:t>aceasta</a:t>
            </a:r>
            <a:r>
              <a:rPr lang="en-US" b="1" i="1" dirty="0"/>
              <a:t> </a:t>
            </a:r>
            <a:r>
              <a:rPr lang="en-US" b="1" i="1" dirty="0" err="1" smtClean="0"/>
              <a:t>varsta</a:t>
            </a:r>
            <a:r>
              <a:rPr lang="ro-RO" b="1" i="1" dirty="0" smtClean="0"/>
              <a:t> (dar mai mare de 18 ani)</a:t>
            </a:r>
            <a:r>
              <a:rPr lang="en-US" b="1" i="1" dirty="0" smtClean="0"/>
              <a:t>, </a:t>
            </a:r>
            <a:r>
              <a:rPr lang="en-US" b="1" i="1" dirty="0"/>
              <a:t>care nu </a:t>
            </a:r>
            <a:r>
              <a:rPr lang="en-US" b="1" i="1" dirty="0" err="1"/>
              <a:t>mai</a:t>
            </a:r>
            <a:r>
              <a:rPr lang="en-US" b="1" i="1" dirty="0"/>
              <a:t> </a:t>
            </a:r>
            <a:r>
              <a:rPr lang="en-US" b="1" i="1" dirty="0" err="1"/>
              <a:t>este</a:t>
            </a:r>
            <a:r>
              <a:rPr lang="en-US" b="1" i="1" dirty="0"/>
              <a:t> </a:t>
            </a:r>
            <a:r>
              <a:rPr lang="en-US" b="1" i="1" dirty="0" err="1"/>
              <a:t>cuprins</a:t>
            </a:r>
            <a:r>
              <a:rPr lang="en-US" b="1" i="1" dirty="0"/>
              <a:t> in </a:t>
            </a:r>
            <a:r>
              <a:rPr lang="en-US" b="1" i="1" dirty="0" err="1"/>
              <a:t>sistemul</a:t>
            </a:r>
            <a:r>
              <a:rPr lang="en-US" b="1" i="1" dirty="0"/>
              <a:t> formal de </a:t>
            </a:r>
            <a:r>
              <a:rPr lang="en-US" b="1" i="1" dirty="0" err="1"/>
              <a:t>educatie</a:t>
            </a:r>
            <a:r>
              <a:rPr lang="en-US" b="1" i="1" dirty="0"/>
              <a:t>.</a:t>
            </a:r>
            <a:endParaRPr lang="en-US" dirty="0"/>
          </a:p>
          <a:p>
            <a:endParaRPr lang="en-US" b="1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6917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err="1">
                <a:effectLst/>
              </a:rPr>
              <a:t>Vizite</a:t>
            </a:r>
            <a:r>
              <a:rPr lang="en-US" b="1" dirty="0">
                <a:effectLst/>
              </a:rPr>
              <a:t> </a:t>
            </a:r>
            <a:r>
              <a:rPr lang="en-US" b="1" dirty="0" err="1">
                <a:effectLst/>
              </a:rPr>
              <a:t>si</a:t>
            </a:r>
            <a:r>
              <a:rPr lang="en-US" b="1" dirty="0">
                <a:effectLst/>
              </a:rPr>
              <a:t> </a:t>
            </a:r>
            <a:r>
              <a:rPr lang="en-US" b="1" dirty="0" err="1">
                <a:effectLst/>
              </a:rPr>
              <a:t>schimburi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083208"/>
          </a:xfrm>
        </p:spPr>
        <p:txBody>
          <a:bodyPr>
            <a:normAutofit fontScale="92500" lnSpcReduction="10000"/>
          </a:bodyPr>
          <a:lstStyle/>
          <a:p>
            <a:pPr marL="64008" indent="0">
              <a:buNone/>
            </a:pPr>
            <a:r>
              <a:rPr lang="ro-RO" dirty="0" smtClean="0"/>
              <a:t>Obiective: </a:t>
            </a:r>
          </a:p>
          <a:p>
            <a:r>
              <a:rPr lang="ro-RO" dirty="0" smtClean="0"/>
              <a:t>î</a:t>
            </a:r>
            <a:r>
              <a:rPr lang="en-US" dirty="0" err="1" smtClean="0"/>
              <a:t>mbun</a:t>
            </a:r>
            <a:r>
              <a:rPr lang="ro-RO" dirty="0" smtClean="0"/>
              <a:t>ă</a:t>
            </a:r>
            <a:r>
              <a:rPr lang="en-US" dirty="0" smtClean="0"/>
              <a:t>t</a:t>
            </a:r>
            <a:r>
              <a:rPr lang="ro-RO" dirty="0" smtClean="0"/>
              <a:t>ă</a:t>
            </a:r>
            <a:r>
              <a:rPr lang="en-US" dirty="0" err="1" smtClean="0"/>
              <a:t>tirea</a:t>
            </a:r>
            <a:r>
              <a:rPr lang="en-US" dirty="0" smtClean="0"/>
              <a:t> </a:t>
            </a:r>
            <a:r>
              <a:rPr lang="en-US" dirty="0" err="1"/>
              <a:t>calitatii</a:t>
            </a:r>
            <a:r>
              <a:rPr lang="en-US" dirty="0"/>
              <a:t> </a:t>
            </a:r>
            <a:r>
              <a:rPr lang="en-US" dirty="0" err="1"/>
              <a:t>educatiei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 (de tip formal, non-formal </a:t>
            </a:r>
            <a:r>
              <a:rPr lang="en-US" dirty="0" err="1"/>
              <a:t>si</a:t>
            </a:r>
            <a:r>
              <a:rPr lang="en-US" dirty="0"/>
              <a:t> informal), </a:t>
            </a:r>
            <a:r>
              <a:rPr lang="ro-RO" dirty="0" smtClean="0"/>
              <a:t>(</a:t>
            </a:r>
            <a:r>
              <a:rPr lang="en-US" dirty="0" err="1" smtClean="0"/>
              <a:t>vizita</a:t>
            </a:r>
            <a:r>
              <a:rPr lang="en-US" dirty="0" smtClean="0"/>
              <a:t> </a:t>
            </a:r>
            <a:r>
              <a:rPr lang="ro-RO" dirty="0" smtClean="0"/>
              <a:t>are </a:t>
            </a:r>
            <a:r>
              <a:rPr lang="en-US" dirty="0" err="1" smtClean="0"/>
              <a:t>scop</a:t>
            </a:r>
            <a:r>
              <a:rPr lang="en-US" dirty="0" smtClean="0"/>
              <a:t> </a:t>
            </a:r>
            <a:r>
              <a:rPr lang="en-US" dirty="0" err="1" smtClean="0"/>
              <a:t>profesional</a:t>
            </a:r>
            <a:r>
              <a:rPr lang="ro-RO" dirty="0" smtClean="0"/>
              <a:t>)</a:t>
            </a:r>
          </a:p>
          <a:p>
            <a:r>
              <a:rPr lang="ro-RO" dirty="0" smtClean="0"/>
              <a:t>lărgirea</a:t>
            </a:r>
            <a:r>
              <a:rPr lang="pt-BR" dirty="0" smtClean="0"/>
              <a:t> viziun</a:t>
            </a:r>
            <a:r>
              <a:rPr lang="ro-RO" dirty="0" smtClean="0"/>
              <a:t>ii</a:t>
            </a:r>
            <a:r>
              <a:rPr lang="pt-BR" dirty="0" smtClean="0"/>
              <a:t> </a:t>
            </a:r>
            <a:r>
              <a:rPr lang="pt-BR" dirty="0"/>
              <a:t>asupra educatiei </a:t>
            </a:r>
            <a:r>
              <a:rPr lang="pt-BR" dirty="0" smtClean="0"/>
              <a:t>adultilor</a:t>
            </a:r>
            <a:endParaRPr lang="ro-RO" dirty="0" smtClean="0"/>
          </a:p>
          <a:p>
            <a:r>
              <a:rPr lang="en-US" dirty="0" err="1" smtClean="0"/>
              <a:t>Imbunat</a:t>
            </a:r>
            <a:r>
              <a:rPr lang="ro-RO" dirty="0" err="1" smtClean="0"/>
              <a:t>ățirea</a:t>
            </a:r>
            <a:r>
              <a:rPr lang="en-US" dirty="0" smtClean="0"/>
              <a:t> </a:t>
            </a:r>
            <a:r>
              <a:rPr lang="en-US" dirty="0" err="1" smtClean="0"/>
              <a:t>abilitatil</a:t>
            </a:r>
            <a:r>
              <a:rPr lang="ro-RO" dirty="0" smtClean="0"/>
              <a:t>or</a:t>
            </a:r>
            <a:r>
              <a:rPr lang="en-US" dirty="0" smtClean="0"/>
              <a:t> </a:t>
            </a:r>
            <a:r>
              <a:rPr lang="en-US" dirty="0"/>
              <a:t>de </a:t>
            </a:r>
            <a:r>
              <a:rPr lang="en-US" dirty="0" err="1"/>
              <a:t>predare</a:t>
            </a:r>
            <a:r>
              <a:rPr lang="en-US" dirty="0"/>
              <a:t>, coaching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 smtClean="0"/>
              <a:t>consiliere</a:t>
            </a:r>
            <a:r>
              <a:rPr lang="en-US" dirty="0" smtClean="0"/>
              <a:t>.</a:t>
            </a:r>
            <a:endParaRPr lang="ro-RO" dirty="0" smtClean="0"/>
          </a:p>
          <a:p>
            <a:r>
              <a:rPr lang="ro-RO" dirty="0" smtClean="0"/>
              <a:t>Acordarea de </a:t>
            </a:r>
            <a:r>
              <a:rPr lang="en-US" dirty="0" err="1" smtClean="0"/>
              <a:t>sprijin</a:t>
            </a:r>
            <a:r>
              <a:rPr lang="en-US" dirty="0" smtClean="0"/>
              <a:t> </a:t>
            </a:r>
            <a:r>
              <a:rPr lang="en-US" dirty="0" err="1" smtClean="0"/>
              <a:t>organizatiei</a:t>
            </a:r>
            <a:r>
              <a:rPr lang="en-US" dirty="0" smtClean="0"/>
              <a:t> </a:t>
            </a:r>
            <a:r>
              <a:rPr lang="ro-RO" dirty="0" smtClean="0"/>
              <a:t>gazdă </a:t>
            </a:r>
            <a:r>
              <a:rPr lang="en-US" dirty="0"/>
              <a:t>in </a:t>
            </a:r>
            <a:r>
              <a:rPr lang="en-US" dirty="0" err="1"/>
              <a:t>domeniul</a:t>
            </a:r>
            <a:r>
              <a:rPr lang="en-US" dirty="0"/>
              <a:t> </a:t>
            </a:r>
            <a:r>
              <a:rPr lang="en-US" dirty="0" err="1"/>
              <a:t>predarii</a:t>
            </a:r>
            <a:r>
              <a:rPr lang="en-US" dirty="0"/>
              <a:t>, </a:t>
            </a:r>
            <a:r>
              <a:rPr lang="en-US" dirty="0" err="1"/>
              <a:t>managementului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altor</a:t>
            </a:r>
            <a:r>
              <a:rPr lang="en-US" dirty="0"/>
              <a:t> </a:t>
            </a:r>
            <a:r>
              <a:rPr lang="en-US" dirty="0" err="1"/>
              <a:t>activitati</a:t>
            </a:r>
            <a:r>
              <a:rPr lang="en-US" dirty="0"/>
              <a:t> </a:t>
            </a:r>
            <a:r>
              <a:rPr lang="en-US" dirty="0" err="1"/>
              <a:t>conexe</a:t>
            </a:r>
            <a:r>
              <a:rPr lang="en-US" dirty="0"/>
              <a:t> </a:t>
            </a:r>
            <a:r>
              <a:rPr lang="en-US" dirty="0" err="1" smtClean="0"/>
              <a:t>prin</a:t>
            </a:r>
            <a:r>
              <a:rPr lang="en-US" dirty="0" smtClean="0"/>
              <a:t> </a:t>
            </a:r>
            <a:r>
              <a:rPr lang="ro-RO" dirty="0" smtClean="0"/>
              <a:t>valorificarea </a:t>
            </a:r>
            <a:r>
              <a:rPr lang="en-US" dirty="0" err="1" smtClean="0"/>
              <a:t>expertiz</a:t>
            </a:r>
            <a:r>
              <a:rPr lang="ro-RO" dirty="0" smtClean="0"/>
              <a:t>ei</a:t>
            </a:r>
            <a:r>
              <a:rPr lang="en-US" dirty="0" smtClean="0"/>
              <a:t> </a:t>
            </a:r>
            <a:r>
              <a:rPr lang="en-US" dirty="0"/>
              <a:t>de care </a:t>
            </a:r>
            <a:r>
              <a:rPr lang="en-US" dirty="0" err="1" smtClean="0"/>
              <a:t>dispun</a:t>
            </a:r>
            <a:r>
              <a:rPr lang="ro-RO" dirty="0" smtClean="0"/>
              <a:t>e cel ce efectuează vizita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068038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o-RO" b="1" dirty="0" smtClean="0"/>
              <a:t>Criterii de eligibilitate: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err="1"/>
              <a:t>durata</a:t>
            </a:r>
            <a:r>
              <a:rPr lang="en-US" dirty="0"/>
              <a:t> </a:t>
            </a:r>
            <a:r>
              <a:rPr lang="en-US" dirty="0" err="1"/>
              <a:t>vizitei</a:t>
            </a:r>
            <a:r>
              <a:rPr lang="en-US" dirty="0"/>
              <a:t> </a:t>
            </a:r>
            <a:r>
              <a:rPr lang="ro-RO" dirty="0" smtClean="0"/>
              <a:t>este mai mică de </a:t>
            </a:r>
            <a:r>
              <a:rPr lang="en-US" dirty="0" smtClean="0"/>
              <a:t>3 </a:t>
            </a:r>
            <a:r>
              <a:rPr lang="en-US" dirty="0" err="1"/>
              <a:t>luni</a:t>
            </a:r>
            <a:r>
              <a:rPr lang="en-US" dirty="0"/>
              <a:t> (</a:t>
            </a:r>
            <a:r>
              <a:rPr lang="en-US" dirty="0" err="1"/>
              <a:t>vizitele</a:t>
            </a:r>
            <a:r>
              <a:rPr lang="en-US" dirty="0"/>
              <a:t> cu </a:t>
            </a:r>
            <a:r>
              <a:rPr lang="en-US" dirty="0" err="1"/>
              <a:t>durata</a:t>
            </a:r>
            <a:r>
              <a:rPr lang="en-US" dirty="0"/>
              <a:t> </a:t>
            </a:r>
            <a:r>
              <a:rPr lang="en-US" dirty="0" err="1"/>
              <a:t>mai</a:t>
            </a:r>
            <a:r>
              <a:rPr lang="en-US" dirty="0"/>
              <a:t> mare de 3 </a:t>
            </a:r>
            <a:r>
              <a:rPr lang="en-US" dirty="0" err="1"/>
              <a:t>luni</a:t>
            </a:r>
            <a:r>
              <a:rPr lang="en-US" dirty="0"/>
              <a:t> </a:t>
            </a:r>
            <a:r>
              <a:rPr lang="en-US" dirty="0" err="1"/>
              <a:t>vor</a:t>
            </a:r>
            <a:r>
              <a:rPr lang="en-US" dirty="0"/>
              <a:t> fi </a:t>
            </a:r>
            <a:r>
              <a:rPr lang="en-US" dirty="0" err="1"/>
              <a:t>eligibile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actiunea</a:t>
            </a:r>
            <a:r>
              <a:rPr lang="en-US" dirty="0"/>
              <a:t> "</a:t>
            </a:r>
            <a:r>
              <a:rPr lang="en-US" dirty="0" err="1"/>
              <a:t>Asistenti</a:t>
            </a:r>
            <a:r>
              <a:rPr lang="en-US" dirty="0"/>
              <a:t> </a:t>
            </a:r>
            <a:r>
              <a:rPr lang="en-US" dirty="0" err="1"/>
              <a:t>Grundtvig</a:t>
            </a:r>
            <a:r>
              <a:rPr lang="en-US" dirty="0"/>
              <a:t>");</a:t>
            </a:r>
          </a:p>
          <a:p>
            <a:r>
              <a:rPr lang="en-US" dirty="0" err="1" smtClean="0"/>
              <a:t>Vizita</a:t>
            </a:r>
            <a:r>
              <a:rPr lang="ro-RO" dirty="0" smtClean="0"/>
              <a:t> este</a:t>
            </a:r>
            <a:r>
              <a:rPr lang="en-US" dirty="0" smtClean="0"/>
              <a:t> individual</a:t>
            </a:r>
            <a:r>
              <a:rPr lang="ro-RO" dirty="0" smtClean="0"/>
              <a:t>ă (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fiecare</a:t>
            </a:r>
            <a:r>
              <a:rPr lang="en-US" dirty="0"/>
              <a:t> participant </a:t>
            </a:r>
            <a:r>
              <a:rPr lang="ro-RO" dirty="0" smtClean="0"/>
              <a:t>aplică independent în cazul </a:t>
            </a:r>
            <a:r>
              <a:rPr lang="en-US" dirty="0" err="1" smtClean="0"/>
              <a:t>grupuri</a:t>
            </a:r>
            <a:r>
              <a:rPr lang="ro-RO" dirty="0" smtClean="0"/>
              <a:t>lor</a:t>
            </a:r>
            <a:r>
              <a:rPr lang="en-US" dirty="0" smtClean="0"/>
              <a:t> </a:t>
            </a:r>
            <a:r>
              <a:rPr lang="en-US" dirty="0" err="1" smtClean="0"/>
              <a:t>mici</a:t>
            </a:r>
            <a:r>
              <a:rPr lang="en-US" dirty="0" smtClean="0"/>
              <a:t>);</a:t>
            </a:r>
            <a:endParaRPr lang="en-US" dirty="0"/>
          </a:p>
          <a:p>
            <a:r>
              <a:rPr lang="en-US" dirty="0"/>
              <a:t>pot </a:t>
            </a:r>
            <a:r>
              <a:rPr lang="en-US" dirty="0" err="1"/>
              <a:t>participa</a:t>
            </a:r>
            <a:r>
              <a:rPr lang="en-US" dirty="0"/>
              <a:t> la </a:t>
            </a:r>
            <a:r>
              <a:rPr lang="en-US" dirty="0" err="1"/>
              <a:t>vizite</a:t>
            </a:r>
            <a:r>
              <a:rPr lang="en-US" dirty="0"/>
              <a:t> </a:t>
            </a:r>
            <a:r>
              <a:rPr lang="en-US" dirty="0" err="1"/>
              <a:t>unilaterale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bilaterale</a:t>
            </a:r>
            <a:r>
              <a:rPr lang="en-US" dirty="0"/>
              <a:t> (sub forma </a:t>
            </a:r>
            <a:r>
              <a:rPr lang="en-US" dirty="0" err="1"/>
              <a:t>unui</a:t>
            </a:r>
            <a:r>
              <a:rPr lang="en-US" dirty="0"/>
              <a:t> </a:t>
            </a:r>
            <a:r>
              <a:rPr lang="en-US" dirty="0" err="1"/>
              <a:t>schimb</a:t>
            </a:r>
            <a:r>
              <a:rPr lang="en-US" dirty="0"/>
              <a:t> </a:t>
            </a:r>
            <a:r>
              <a:rPr lang="en-US" dirty="0" err="1"/>
              <a:t>intre</a:t>
            </a:r>
            <a:r>
              <a:rPr lang="en-US" dirty="0"/>
              <a:t> </a:t>
            </a:r>
            <a:r>
              <a:rPr lang="en-US" dirty="0" err="1"/>
              <a:t>organizatiile</a:t>
            </a:r>
            <a:r>
              <a:rPr lang="en-US" dirty="0"/>
              <a:t> implicate);</a:t>
            </a:r>
          </a:p>
          <a:p>
            <a:r>
              <a:rPr lang="en-US" dirty="0"/>
              <a:t>pot </a:t>
            </a:r>
            <a:r>
              <a:rPr lang="en-US" dirty="0" err="1"/>
              <a:t>solicita</a:t>
            </a:r>
            <a:r>
              <a:rPr lang="en-US" dirty="0"/>
              <a:t>, </a:t>
            </a:r>
            <a:r>
              <a:rPr lang="en-US" dirty="0" err="1"/>
              <a:t>pentru</a:t>
            </a:r>
            <a:r>
              <a:rPr lang="en-US" dirty="0"/>
              <a:t> o </a:t>
            </a:r>
            <a:r>
              <a:rPr lang="en-US" dirty="0" err="1"/>
              <a:t>perioada</a:t>
            </a:r>
            <a:r>
              <a:rPr lang="en-US" dirty="0"/>
              <a:t> </a:t>
            </a:r>
            <a:r>
              <a:rPr lang="en-US" dirty="0" err="1"/>
              <a:t>stabilita</a:t>
            </a:r>
            <a:r>
              <a:rPr lang="en-US" dirty="0"/>
              <a:t>, </a:t>
            </a:r>
            <a:r>
              <a:rPr lang="en-US" dirty="0" err="1"/>
              <a:t>vizite</a:t>
            </a:r>
            <a:r>
              <a:rPr lang="en-US" dirty="0"/>
              <a:t> la </a:t>
            </a:r>
            <a:r>
              <a:rPr lang="en-US" dirty="0" err="1"/>
              <a:t>mai</a:t>
            </a:r>
            <a:r>
              <a:rPr lang="en-US" dirty="0"/>
              <a:t> </a:t>
            </a:r>
            <a:r>
              <a:rPr lang="en-US" dirty="0" err="1"/>
              <a:t>multe</a:t>
            </a:r>
            <a:r>
              <a:rPr lang="en-US" dirty="0"/>
              <a:t> </a:t>
            </a:r>
            <a:r>
              <a:rPr lang="en-US" dirty="0" err="1"/>
              <a:t>organizatii</a:t>
            </a:r>
            <a:r>
              <a:rPr lang="en-US" dirty="0"/>
              <a:t>;</a:t>
            </a:r>
          </a:p>
          <a:p>
            <a:r>
              <a:rPr lang="en-US" dirty="0"/>
              <a:t>pot </a:t>
            </a:r>
            <a:r>
              <a:rPr lang="en-US" dirty="0" err="1"/>
              <a:t>derula</a:t>
            </a:r>
            <a:r>
              <a:rPr lang="en-US" dirty="0"/>
              <a:t> </a:t>
            </a:r>
            <a:r>
              <a:rPr lang="en-US" dirty="0" err="1"/>
              <a:t>activitati</a:t>
            </a:r>
            <a:r>
              <a:rPr lang="en-US" dirty="0"/>
              <a:t> care </a:t>
            </a:r>
            <a:r>
              <a:rPr lang="en-US" dirty="0" err="1"/>
              <a:t>sa</a:t>
            </a:r>
            <a:r>
              <a:rPr lang="en-US" dirty="0"/>
              <a:t> se </a:t>
            </a:r>
            <a:r>
              <a:rPr lang="en-US" dirty="0" err="1"/>
              <a:t>refere</a:t>
            </a:r>
            <a:r>
              <a:rPr lang="en-US" dirty="0"/>
              <a:t> la </a:t>
            </a:r>
            <a:r>
              <a:rPr lang="en-US" dirty="0" err="1"/>
              <a:t>domeniul</a:t>
            </a:r>
            <a:r>
              <a:rPr lang="en-US" dirty="0"/>
              <a:t> </a:t>
            </a:r>
            <a:r>
              <a:rPr lang="en-US" dirty="0" err="1"/>
              <a:t>educatiei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 </a:t>
            </a:r>
            <a:r>
              <a:rPr lang="ro-RO" dirty="0" smtClean="0"/>
              <a:t> care pot </a:t>
            </a:r>
            <a:r>
              <a:rPr lang="en-US" dirty="0" smtClean="0"/>
              <a:t>fi </a:t>
            </a:r>
            <a:r>
              <a:rPr lang="en-US" dirty="0" err="1"/>
              <a:t>corelate</a:t>
            </a:r>
            <a:r>
              <a:rPr lang="en-US" dirty="0"/>
              <a:t> cu </a:t>
            </a:r>
            <a:r>
              <a:rPr lang="en-US" dirty="0" err="1"/>
              <a:t>activitatile</a:t>
            </a:r>
            <a:r>
              <a:rPr lang="en-US" dirty="0"/>
              <a:t> </a:t>
            </a:r>
            <a:r>
              <a:rPr lang="en-US" dirty="0" err="1"/>
              <a:t>profesionale</a:t>
            </a:r>
            <a:r>
              <a:rPr lang="en-US" dirty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331306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267494"/>
            <a:ext cx="8153400" cy="799306"/>
          </a:xfrm>
        </p:spPr>
        <p:txBody>
          <a:bodyPr/>
          <a:lstStyle/>
          <a:p>
            <a:r>
              <a:rPr lang="en-US" b="1" dirty="0" err="1" smtClean="0"/>
              <a:t>Activita</a:t>
            </a:r>
            <a:r>
              <a:rPr lang="ro-RO" b="1" dirty="0" smtClean="0"/>
              <a:t>ți eligibile</a:t>
            </a:r>
            <a:r>
              <a:rPr lang="en-US" b="1" dirty="0" smtClean="0"/>
              <a:t>: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219200"/>
            <a:ext cx="8382000" cy="5235608"/>
          </a:xfrm>
        </p:spPr>
        <p:txBody>
          <a:bodyPr>
            <a:normAutofit fontScale="62500" lnSpcReduction="20000"/>
          </a:bodyPr>
          <a:lstStyle/>
          <a:p>
            <a:r>
              <a:rPr lang="en-US" sz="3200" dirty="0" err="1"/>
              <a:t>stagiu</a:t>
            </a:r>
            <a:r>
              <a:rPr lang="en-US" sz="3200" dirty="0"/>
              <a:t> de </a:t>
            </a:r>
            <a:r>
              <a:rPr lang="en-US" sz="3200" dirty="0" err="1"/>
              <a:t>predare</a:t>
            </a:r>
            <a:r>
              <a:rPr lang="en-US" sz="3200" dirty="0"/>
              <a:t> la o </a:t>
            </a:r>
            <a:r>
              <a:rPr lang="en-US" sz="3200" dirty="0" err="1"/>
              <a:t>organizatie</a:t>
            </a:r>
            <a:r>
              <a:rPr lang="en-US" sz="3200" dirty="0"/>
              <a:t> de </a:t>
            </a:r>
            <a:r>
              <a:rPr lang="en-US" sz="3200" dirty="0" err="1"/>
              <a:t>educatie</a:t>
            </a:r>
            <a:r>
              <a:rPr lang="en-US" sz="3200" dirty="0"/>
              <a:t> a </a:t>
            </a:r>
            <a:r>
              <a:rPr lang="en-US" sz="3200" dirty="0" err="1"/>
              <a:t>adultilor</a:t>
            </a:r>
            <a:r>
              <a:rPr lang="en-US" sz="3200" dirty="0"/>
              <a:t>;</a:t>
            </a:r>
          </a:p>
          <a:p>
            <a:r>
              <a:rPr lang="en-US" sz="3200" dirty="0" err="1"/>
              <a:t>studierea</a:t>
            </a:r>
            <a:r>
              <a:rPr lang="en-US" sz="3200" dirty="0"/>
              <a:t> </a:t>
            </a:r>
            <a:r>
              <a:rPr lang="en-US" sz="3200" dirty="0" err="1"/>
              <a:t>aspectelor</a:t>
            </a:r>
            <a:r>
              <a:rPr lang="en-US" sz="3200" dirty="0"/>
              <a:t> legate de </a:t>
            </a:r>
            <a:r>
              <a:rPr lang="en-US" sz="3200" dirty="0" err="1"/>
              <a:t>educatia</a:t>
            </a:r>
            <a:r>
              <a:rPr lang="en-US" sz="3200" dirty="0"/>
              <a:t> </a:t>
            </a:r>
            <a:r>
              <a:rPr lang="en-US" sz="3200" dirty="0" err="1"/>
              <a:t>adultilor</a:t>
            </a:r>
            <a:r>
              <a:rPr lang="en-US" sz="3200" dirty="0"/>
              <a:t> </a:t>
            </a:r>
            <a:r>
              <a:rPr lang="en-US" sz="3200" dirty="0" smtClean="0"/>
              <a:t>: </a:t>
            </a:r>
            <a:r>
              <a:rPr lang="en-US" sz="3200" dirty="0" err="1"/>
              <a:t>continutul</a:t>
            </a:r>
            <a:r>
              <a:rPr lang="en-US" sz="3200" dirty="0"/>
              <a:t> </a:t>
            </a:r>
            <a:r>
              <a:rPr lang="en-US" sz="3200" dirty="0" err="1"/>
              <a:t>si</a:t>
            </a:r>
            <a:r>
              <a:rPr lang="en-US" sz="3200" dirty="0"/>
              <a:t> </a:t>
            </a:r>
            <a:r>
              <a:rPr lang="en-US" sz="3200" dirty="0" err="1"/>
              <a:t>metodele</a:t>
            </a:r>
            <a:r>
              <a:rPr lang="en-US" sz="3200" dirty="0"/>
              <a:t> de </a:t>
            </a:r>
            <a:r>
              <a:rPr lang="en-US" sz="3200" dirty="0" err="1"/>
              <a:t>predare</a:t>
            </a:r>
            <a:r>
              <a:rPr lang="en-US" sz="3200" dirty="0"/>
              <a:t>, </a:t>
            </a:r>
            <a:r>
              <a:rPr lang="en-US" sz="3200" dirty="0" err="1"/>
              <a:t>metodele</a:t>
            </a:r>
            <a:r>
              <a:rPr lang="en-US" sz="3200" dirty="0"/>
              <a:t> </a:t>
            </a:r>
            <a:r>
              <a:rPr lang="en-US" sz="3200" dirty="0" err="1"/>
              <a:t>utilizate</a:t>
            </a:r>
            <a:r>
              <a:rPr lang="en-US" sz="3200" dirty="0"/>
              <a:t> </a:t>
            </a:r>
            <a:r>
              <a:rPr lang="en-US" sz="3200" dirty="0" err="1"/>
              <a:t>pentru</a:t>
            </a:r>
            <a:r>
              <a:rPr lang="en-US" sz="3200" dirty="0"/>
              <a:t> </a:t>
            </a:r>
            <a:r>
              <a:rPr lang="en-US" sz="3200" dirty="0" err="1"/>
              <a:t>cresterea</a:t>
            </a:r>
            <a:r>
              <a:rPr lang="en-US" sz="3200" dirty="0"/>
              <a:t> </a:t>
            </a:r>
            <a:r>
              <a:rPr lang="en-US" sz="3200" dirty="0" err="1"/>
              <a:t>accesului</a:t>
            </a:r>
            <a:r>
              <a:rPr lang="en-US" sz="3200" dirty="0"/>
              <a:t> la </a:t>
            </a:r>
            <a:r>
              <a:rPr lang="en-US" sz="3200" dirty="0" err="1"/>
              <a:t>forme</a:t>
            </a:r>
            <a:r>
              <a:rPr lang="en-US" sz="3200" dirty="0"/>
              <a:t> de </a:t>
            </a:r>
            <a:r>
              <a:rPr lang="en-US" sz="3200" dirty="0" err="1"/>
              <a:t>educatie</a:t>
            </a:r>
            <a:r>
              <a:rPr lang="en-US" sz="3200" dirty="0"/>
              <a:t> a </a:t>
            </a:r>
            <a:r>
              <a:rPr lang="en-US" sz="3200" dirty="0" err="1"/>
              <a:t>adultilor</a:t>
            </a:r>
            <a:r>
              <a:rPr lang="en-US" sz="3200" dirty="0"/>
              <a:t>, </a:t>
            </a:r>
            <a:r>
              <a:rPr lang="en-US" sz="3200" dirty="0" err="1"/>
              <a:t>managementul</a:t>
            </a:r>
            <a:r>
              <a:rPr lang="en-US" sz="3200" dirty="0"/>
              <a:t> </a:t>
            </a:r>
            <a:r>
              <a:rPr lang="en-US" sz="3200" dirty="0" err="1"/>
              <a:t>educatiei</a:t>
            </a:r>
            <a:r>
              <a:rPr lang="en-US" sz="3200" dirty="0"/>
              <a:t> </a:t>
            </a:r>
            <a:r>
              <a:rPr lang="en-US" sz="3200" dirty="0" err="1"/>
              <a:t>adultilor</a:t>
            </a:r>
            <a:r>
              <a:rPr lang="en-US" sz="3200" dirty="0"/>
              <a:t> (</a:t>
            </a:r>
            <a:r>
              <a:rPr lang="en-US" sz="3200" dirty="0" err="1"/>
              <a:t>privit</a:t>
            </a:r>
            <a:r>
              <a:rPr lang="en-US" sz="3200" dirty="0"/>
              <a:t> la </a:t>
            </a:r>
            <a:r>
              <a:rPr lang="en-US" sz="3200" dirty="0" err="1"/>
              <a:t>nivel</a:t>
            </a:r>
            <a:r>
              <a:rPr lang="en-US" sz="3200" dirty="0"/>
              <a:t> local </a:t>
            </a:r>
            <a:r>
              <a:rPr lang="en-US" sz="3200" dirty="0" err="1"/>
              <a:t>si</a:t>
            </a:r>
            <a:r>
              <a:rPr lang="en-US" sz="3200" dirty="0"/>
              <a:t> regional, </a:t>
            </a:r>
            <a:r>
              <a:rPr lang="en-US" sz="3200" dirty="0" err="1"/>
              <a:t>administrarea</a:t>
            </a:r>
            <a:r>
              <a:rPr lang="en-US" sz="3200" dirty="0"/>
              <a:t> </a:t>
            </a:r>
            <a:r>
              <a:rPr lang="en-US" sz="3200" dirty="0" err="1"/>
              <a:t>si</a:t>
            </a:r>
            <a:r>
              <a:rPr lang="en-US" sz="3200" dirty="0"/>
              <a:t> </a:t>
            </a:r>
            <a:r>
              <a:rPr lang="en-US" sz="3200" dirty="0" err="1"/>
              <a:t>conducerea</a:t>
            </a:r>
            <a:r>
              <a:rPr lang="en-US" sz="3200" dirty="0"/>
              <a:t> </a:t>
            </a:r>
            <a:r>
              <a:rPr lang="en-US" sz="3200" dirty="0" err="1"/>
              <a:t>organizatiei</a:t>
            </a:r>
            <a:r>
              <a:rPr lang="en-US" sz="3200" dirty="0"/>
              <a:t>, </a:t>
            </a:r>
            <a:r>
              <a:rPr lang="en-US" sz="3200" dirty="0" err="1"/>
              <a:t>probleme</a:t>
            </a:r>
            <a:r>
              <a:rPr lang="en-US" sz="3200" dirty="0"/>
              <a:t> legate de </a:t>
            </a:r>
            <a:r>
              <a:rPr lang="en-US" sz="3200" dirty="0" err="1"/>
              <a:t>buget</a:t>
            </a:r>
            <a:r>
              <a:rPr lang="en-US" sz="3200" dirty="0"/>
              <a:t>, </a:t>
            </a:r>
            <a:r>
              <a:rPr lang="en-US" sz="3200" dirty="0" err="1"/>
              <a:t>asigurarea</a:t>
            </a:r>
            <a:r>
              <a:rPr lang="en-US" sz="3200" dirty="0"/>
              <a:t> </a:t>
            </a:r>
            <a:r>
              <a:rPr lang="en-US" sz="3200" dirty="0" err="1"/>
              <a:t>calitatii</a:t>
            </a:r>
            <a:r>
              <a:rPr lang="en-US" sz="3200" dirty="0"/>
              <a:t>), </a:t>
            </a:r>
            <a:r>
              <a:rPr lang="en-US" sz="3200" dirty="0" err="1"/>
              <a:t>servicii</a:t>
            </a:r>
            <a:r>
              <a:rPr lang="en-US" sz="3200" dirty="0"/>
              <a:t> de </a:t>
            </a:r>
            <a:r>
              <a:rPr lang="en-US" sz="3200" dirty="0" err="1"/>
              <a:t>sprijin</a:t>
            </a:r>
            <a:r>
              <a:rPr lang="en-US" sz="3200" dirty="0"/>
              <a:t> </a:t>
            </a:r>
            <a:r>
              <a:rPr lang="en-US" sz="3200" dirty="0" err="1"/>
              <a:t>pentru</a:t>
            </a:r>
            <a:r>
              <a:rPr lang="en-US" sz="3200" dirty="0"/>
              <a:t> </a:t>
            </a:r>
            <a:r>
              <a:rPr lang="en-US" sz="3200" dirty="0" err="1"/>
              <a:t>adulti</a:t>
            </a:r>
            <a:r>
              <a:rPr lang="en-US" sz="3200" dirty="0"/>
              <a:t> (</a:t>
            </a:r>
            <a:r>
              <a:rPr lang="en-US" sz="3200" dirty="0" err="1"/>
              <a:t>consiliere</a:t>
            </a:r>
            <a:r>
              <a:rPr lang="en-US" sz="3200" dirty="0"/>
              <a:t> </a:t>
            </a:r>
            <a:r>
              <a:rPr lang="en-US" sz="3200" dirty="0" err="1"/>
              <a:t>si</a:t>
            </a:r>
            <a:r>
              <a:rPr lang="en-US" sz="3200" dirty="0"/>
              <a:t> </a:t>
            </a:r>
            <a:r>
              <a:rPr lang="en-US" sz="3200" dirty="0" err="1"/>
              <a:t>orientare</a:t>
            </a:r>
            <a:r>
              <a:rPr lang="en-US" sz="3200" dirty="0"/>
              <a:t>);</a:t>
            </a:r>
          </a:p>
          <a:p>
            <a:r>
              <a:rPr lang="en-US" sz="3200" dirty="0" err="1"/>
              <a:t>studierea</a:t>
            </a:r>
            <a:r>
              <a:rPr lang="en-US" sz="3200" dirty="0"/>
              <a:t> </a:t>
            </a:r>
            <a:r>
              <a:rPr lang="en-US" sz="3200" dirty="0" err="1"/>
              <a:t>si</a:t>
            </a:r>
            <a:r>
              <a:rPr lang="en-US" sz="3200" dirty="0"/>
              <a:t>/ </a:t>
            </a:r>
            <a:r>
              <a:rPr lang="en-US" sz="3200" dirty="0" err="1"/>
              <a:t>sau</a:t>
            </a:r>
            <a:r>
              <a:rPr lang="en-US" sz="3200" dirty="0"/>
              <a:t> </a:t>
            </a:r>
            <a:r>
              <a:rPr lang="en-US" sz="3200" dirty="0" err="1"/>
              <a:t>furnizarea</a:t>
            </a:r>
            <a:r>
              <a:rPr lang="en-US" sz="3200" dirty="0"/>
              <a:t> </a:t>
            </a:r>
            <a:r>
              <a:rPr lang="en-US" sz="3200" dirty="0" err="1"/>
              <a:t>expertizei</a:t>
            </a:r>
            <a:r>
              <a:rPr lang="en-US" sz="3200" dirty="0"/>
              <a:t> </a:t>
            </a:r>
            <a:r>
              <a:rPr lang="en-US" sz="3200" dirty="0" err="1"/>
              <a:t>asupra</a:t>
            </a:r>
            <a:r>
              <a:rPr lang="en-US" sz="3200" dirty="0"/>
              <a:t> </a:t>
            </a:r>
            <a:r>
              <a:rPr lang="en-US" sz="3200" dirty="0" err="1"/>
              <a:t>sistemului</a:t>
            </a:r>
            <a:r>
              <a:rPr lang="en-US" sz="3200" dirty="0"/>
              <a:t>/ </a:t>
            </a:r>
            <a:r>
              <a:rPr lang="en-US" sz="3200" dirty="0" err="1"/>
              <a:t>aspectelor</a:t>
            </a:r>
            <a:r>
              <a:rPr lang="en-US" sz="3200" dirty="0"/>
              <a:t> legate de </a:t>
            </a:r>
            <a:r>
              <a:rPr lang="en-US" sz="3200" dirty="0" err="1"/>
              <a:t>politica</a:t>
            </a:r>
            <a:r>
              <a:rPr lang="en-US" sz="3200" dirty="0"/>
              <a:t> </a:t>
            </a:r>
            <a:r>
              <a:rPr lang="en-US" sz="3200" dirty="0" err="1"/>
              <a:t>educatiei</a:t>
            </a:r>
            <a:r>
              <a:rPr lang="en-US" sz="3200" dirty="0"/>
              <a:t> </a:t>
            </a:r>
            <a:r>
              <a:rPr lang="en-US" sz="3200" dirty="0" err="1"/>
              <a:t>adultilor</a:t>
            </a:r>
            <a:r>
              <a:rPr lang="en-US" sz="3200" dirty="0"/>
              <a:t>, </a:t>
            </a:r>
            <a:r>
              <a:rPr lang="en-US" sz="3200" dirty="0" err="1"/>
              <a:t>incluzand</a:t>
            </a:r>
            <a:r>
              <a:rPr lang="en-US" sz="3200" dirty="0"/>
              <a:t> </a:t>
            </a:r>
            <a:r>
              <a:rPr lang="en-US" sz="3200" dirty="0" err="1"/>
              <a:t>aspecte</a:t>
            </a:r>
            <a:r>
              <a:rPr lang="en-US" sz="3200" dirty="0"/>
              <a:t> </a:t>
            </a:r>
            <a:r>
              <a:rPr lang="en-US" sz="3200" dirty="0" err="1"/>
              <a:t>strategice</a:t>
            </a:r>
            <a:r>
              <a:rPr lang="en-US" sz="3200" dirty="0"/>
              <a:t> </a:t>
            </a:r>
            <a:r>
              <a:rPr lang="en-US" sz="3200" dirty="0" err="1"/>
              <a:t>si</a:t>
            </a:r>
            <a:r>
              <a:rPr lang="en-US" sz="3200" dirty="0"/>
              <a:t> </a:t>
            </a:r>
            <a:r>
              <a:rPr lang="en-US" sz="3200" dirty="0" err="1"/>
              <a:t>referitoare</a:t>
            </a:r>
            <a:r>
              <a:rPr lang="en-US" sz="3200" dirty="0"/>
              <a:t> la </a:t>
            </a:r>
            <a:r>
              <a:rPr lang="en-US" sz="3200" dirty="0" err="1"/>
              <a:t>dezvoltarea</a:t>
            </a:r>
            <a:r>
              <a:rPr lang="en-US" sz="3200" dirty="0"/>
              <a:t> </a:t>
            </a:r>
            <a:r>
              <a:rPr lang="en-US" sz="3200" dirty="0" err="1"/>
              <a:t>indicatorilor</a:t>
            </a:r>
            <a:r>
              <a:rPr lang="en-US" sz="3200" dirty="0"/>
              <a:t> </a:t>
            </a:r>
            <a:r>
              <a:rPr lang="en-US" sz="3200" dirty="0" err="1"/>
              <a:t>specifici</a:t>
            </a:r>
            <a:r>
              <a:rPr lang="en-US" sz="3200" dirty="0"/>
              <a:t>;</a:t>
            </a:r>
          </a:p>
          <a:p>
            <a:r>
              <a:rPr lang="en-US" sz="3200" dirty="0" err="1"/>
              <a:t>perioade</a:t>
            </a:r>
            <a:r>
              <a:rPr lang="en-US" sz="3200" dirty="0"/>
              <a:t> de "job-shadowing" (</a:t>
            </a:r>
            <a:r>
              <a:rPr lang="en-US" sz="3200" dirty="0" err="1"/>
              <a:t>observare</a:t>
            </a:r>
            <a:r>
              <a:rPr lang="en-US" sz="3200" dirty="0"/>
              <a:t>) </a:t>
            </a:r>
            <a:r>
              <a:rPr lang="en-US" sz="3200" dirty="0" err="1"/>
              <a:t>intr</a:t>
            </a:r>
            <a:r>
              <a:rPr lang="en-US" sz="3200" dirty="0"/>
              <a:t>-o </a:t>
            </a:r>
            <a:r>
              <a:rPr lang="en-US" sz="3200" dirty="0" err="1"/>
              <a:t>organizatie</a:t>
            </a:r>
            <a:r>
              <a:rPr lang="en-US" sz="3200" dirty="0"/>
              <a:t> de </a:t>
            </a:r>
            <a:r>
              <a:rPr lang="en-US" sz="3200" dirty="0" err="1"/>
              <a:t>educatie</a:t>
            </a:r>
            <a:r>
              <a:rPr lang="en-US" sz="3200" dirty="0"/>
              <a:t> a </a:t>
            </a:r>
            <a:r>
              <a:rPr lang="en-US" sz="3200" dirty="0" err="1"/>
              <a:t>adultilor</a:t>
            </a:r>
            <a:r>
              <a:rPr lang="en-US" sz="3200" dirty="0"/>
              <a:t>, </a:t>
            </a:r>
            <a:r>
              <a:rPr lang="en-US" sz="3200" dirty="0" err="1"/>
              <a:t>intr</a:t>
            </a:r>
            <a:r>
              <a:rPr lang="en-US" sz="3200" dirty="0"/>
              <a:t>-o </a:t>
            </a:r>
            <a:r>
              <a:rPr lang="en-US" sz="3200" dirty="0" err="1"/>
              <a:t>organizatie</a:t>
            </a:r>
            <a:r>
              <a:rPr lang="en-US" sz="3200" dirty="0"/>
              <a:t> </a:t>
            </a:r>
            <a:r>
              <a:rPr lang="en-US" sz="3200" dirty="0" err="1"/>
              <a:t>publica</a:t>
            </a:r>
            <a:r>
              <a:rPr lang="en-US" sz="3200" dirty="0"/>
              <a:t> </a:t>
            </a:r>
            <a:r>
              <a:rPr lang="en-US" sz="3200" dirty="0" err="1"/>
              <a:t>sau</a:t>
            </a:r>
            <a:r>
              <a:rPr lang="en-US" sz="3200" dirty="0"/>
              <a:t> non-</a:t>
            </a:r>
            <a:r>
              <a:rPr lang="en-US" sz="3200" dirty="0" err="1"/>
              <a:t>guvernamentala</a:t>
            </a:r>
            <a:r>
              <a:rPr lang="en-US" sz="3200" dirty="0"/>
              <a:t> </a:t>
            </a:r>
            <a:r>
              <a:rPr lang="en-US" sz="3200" dirty="0" err="1"/>
              <a:t>implicata</a:t>
            </a:r>
            <a:r>
              <a:rPr lang="en-US" sz="3200" dirty="0"/>
              <a:t> in </a:t>
            </a:r>
            <a:r>
              <a:rPr lang="en-US" sz="3200" dirty="0" err="1"/>
              <a:t>educatia</a:t>
            </a:r>
            <a:r>
              <a:rPr lang="en-US" sz="3200" dirty="0"/>
              <a:t> </a:t>
            </a:r>
            <a:r>
              <a:rPr lang="en-US" sz="3200" dirty="0" err="1"/>
              <a:t>adultilor</a:t>
            </a:r>
            <a:r>
              <a:rPr lang="en-US" sz="3200" dirty="0"/>
              <a:t>, cu </a:t>
            </a:r>
            <a:r>
              <a:rPr lang="en-US" sz="3200" dirty="0" err="1"/>
              <a:t>scopul</a:t>
            </a:r>
            <a:r>
              <a:rPr lang="en-US" sz="3200" dirty="0"/>
              <a:t> </a:t>
            </a:r>
            <a:r>
              <a:rPr lang="en-US" sz="3200" dirty="0" err="1"/>
              <a:t>studierii</a:t>
            </a:r>
            <a:r>
              <a:rPr lang="en-US" sz="3200" dirty="0"/>
              <a:t> </a:t>
            </a:r>
            <a:r>
              <a:rPr lang="en-US" sz="3200" dirty="0" err="1"/>
              <a:t>metodelor</a:t>
            </a:r>
            <a:r>
              <a:rPr lang="en-US" sz="3200" dirty="0"/>
              <a:t> non-</a:t>
            </a:r>
            <a:r>
              <a:rPr lang="en-US" sz="3200" dirty="0" err="1"/>
              <a:t>formale</a:t>
            </a:r>
            <a:r>
              <a:rPr lang="en-US" sz="3200" dirty="0"/>
              <a:t> </a:t>
            </a:r>
            <a:r>
              <a:rPr lang="en-US" sz="3200" dirty="0" err="1"/>
              <a:t>sau</a:t>
            </a:r>
            <a:r>
              <a:rPr lang="en-US" sz="3200" dirty="0"/>
              <a:t> </a:t>
            </a:r>
            <a:r>
              <a:rPr lang="en-US" sz="3200" dirty="0" err="1"/>
              <a:t>informale</a:t>
            </a:r>
            <a:r>
              <a:rPr lang="en-US" sz="3200" dirty="0"/>
              <a:t> de </a:t>
            </a:r>
            <a:r>
              <a:rPr lang="en-US" sz="3200" dirty="0" err="1"/>
              <a:t>educatie</a:t>
            </a:r>
            <a:r>
              <a:rPr lang="en-US" sz="3200" dirty="0"/>
              <a:t>;</a:t>
            </a:r>
          </a:p>
          <a:p>
            <a:r>
              <a:rPr lang="en-US" sz="3200" dirty="0" err="1"/>
              <a:t>participarea</a:t>
            </a:r>
            <a:r>
              <a:rPr lang="en-US" sz="3200" dirty="0"/>
              <a:t> la un seminar </a:t>
            </a:r>
            <a:r>
              <a:rPr lang="en-US" sz="3200" dirty="0" err="1"/>
              <a:t>sau</a:t>
            </a:r>
            <a:r>
              <a:rPr lang="en-US" sz="3200" dirty="0"/>
              <a:t> </a:t>
            </a:r>
            <a:r>
              <a:rPr lang="en-US" sz="3200" dirty="0" err="1"/>
              <a:t>conferinta</a:t>
            </a:r>
            <a:r>
              <a:rPr lang="en-US" sz="3200" dirty="0"/>
              <a:t> cu </a:t>
            </a:r>
            <a:r>
              <a:rPr lang="en-US" sz="3200" dirty="0" err="1"/>
              <a:t>valoare</a:t>
            </a:r>
            <a:r>
              <a:rPr lang="en-US" sz="3200" dirty="0"/>
              <a:t> </a:t>
            </a:r>
            <a:r>
              <a:rPr lang="en-US" sz="3200" dirty="0" err="1"/>
              <a:t>adaugata</a:t>
            </a:r>
            <a:r>
              <a:rPr lang="en-US" sz="3200" dirty="0"/>
              <a:t> </a:t>
            </a:r>
            <a:r>
              <a:rPr lang="en-US" sz="3200" dirty="0" err="1"/>
              <a:t>semnificativa</a:t>
            </a:r>
            <a:r>
              <a:rPr lang="en-US" sz="3200" dirty="0"/>
              <a:t> </a:t>
            </a:r>
            <a:r>
              <a:rPr lang="en-US" sz="3200" dirty="0" err="1"/>
              <a:t>pentru</a:t>
            </a:r>
            <a:r>
              <a:rPr lang="en-US" sz="3200" dirty="0"/>
              <a:t> </a:t>
            </a:r>
            <a:r>
              <a:rPr lang="en-US" sz="3200" dirty="0" err="1"/>
              <a:t>candidat</a:t>
            </a:r>
            <a:r>
              <a:rPr lang="en-US" sz="3200" dirty="0"/>
              <a:t> </a:t>
            </a:r>
            <a:r>
              <a:rPr lang="en-US" sz="3200" dirty="0" err="1"/>
              <a:t>si</a:t>
            </a:r>
            <a:r>
              <a:rPr lang="en-US" sz="3200" dirty="0"/>
              <a:t>, implicit, </a:t>
            </a:r>
            <a:r>
              <a:rPr lang="en-US" sz="3200" dirty="0" err="1"/>
              <a:t>pentru</a:t>
            </a:r>
            <a:r>
              <a:rPr lang="en-US" sz="3200" dirty="0"/>
              <a:t> </a:t>
            </a:r>
            <a:r>
              <a:rPr lang="en-US" sz="3200" dirty="0" err="1"/>
              <a:t>organizatia</a:t>
            </a:r>
            <a:r>
              <a:rPr lang="en-US" sz="3200" dirty="0"/>
              <a:t> de </a:t>
            </a:r>
            <a:r>
              <a:rPr lang="en-US" sz="3200" dirty="0" err="1"/>
              <a:t>unde</a:t>
            </a:r>
            <a:r>
              <a:rPr lang="en-US" sz="3200" dirty="0"/>
              <a:t> </a:t>
            </a:r>
            <a:r>
              <a:rPr lang="en-US" sz="3200" dirty="0" err="1"/>
              <a:t>provine</a:t>
            </a:r>
            <a:r>
              <a:rPr lang="en-US" sz="3200" dirty="0"/>
              <a:t> </a:t>
            </a:r>
            <a:r>
              <a:rPr lang="en-US" sz="3200" dirty="0" err="1"/>
              <a:t>acesta</a:t>
            </a:r>
            <a:r>
              <a:rPr lang="en-US" sz="3200" dirty="0"/>
              <a:t>, </a:t>
            </a:r>
            <a:r>
              <a:rPr lang="en-US" sz="3200" dirty="0" err="1"/>
              <a:t>incluzand</a:t>
            </a:r>
            <a:r>
              <a:rPr lang="en-US" sz="3200" dirty="0"/>
              <a:t> </a:t>
            </a:r>
            <a:r>
              <a:rPr lang="en-US" sz="3200" dirty="0" err="1"/>
              <a:t>Conferintele</a:t>
            </a:r>
            <a:r>
              <a:rPr lang="en-US" sz="3200" dirty="0"/>
              <a:t> </a:t>
            </a:r>
            <a:r>
              <a:rPr lang="en-US" sz="3200" dirty="0" err="1"/>
              <a:t>Europene</a:t>
            </a:r>
            <a:r>
              <a:rPr lang="en-US" sz="3200" dirty="0"/>
              <a:t> dedicate </a:t>
            </a:r>
            <a:r>
              <a:rPr lang="en-US" sz="3200" dirty="0" err="1"/>
              <a:t>Parteneriatelor</a:t>
            </a:r>
            <a:r>
              <a:rPr lang="en-US" sz="3200" dirty="0"/>
              <a:t> </a:t>
            </a:r>
            <a:r>
              <a:rPr lang="en-US" sz="3200" dirty="0" err="1"/>
              <a:t>pentru</a:t>
            </a:r>
            <a:r>
              <a:rPr lang="en-US" sz="3200" dirty="0"/>
              <a:t> </a:t>
            </a:r>
            <a:r>
              <a:rPr lang="en-US" sz="3200" dirty="0" err="1"/>
              <a:t>Invatare</a:t>
            </a:r>
            <a:r>
              <a:rPr lang="en-US" sz="3200" dirty="0"/>
              <a:t> </a:t>
            </a:r>
            <a:r>
              <a:rPr lang="en-US" sz="3200" dirty="0" err="1"/>
              <a:t>Grundtvig</a:t>
            </a:r>
            <a:r>
              <a:rPr lang="en-US" sz="3200" dirty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339465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875506"/>
          </a:xfrm>
        </p:spPr>
        <p:txBody>
          <a:bodyPr>
            <a:normAutofit/>
          </a:bodyPr>
          <a:lstStyle/>
          <a:p>
            <a:r>
              <a:rPr lang="es-ES" sz="3200" b="1" dirty="0"/>
              <a:t>Cine </a:t>
            </a:r>
            <a:r>
              <a:rPr lang="es-ES" sz="3200" b="1" dirty="0" err="1"/>
              <a:t>poate</a:t>
            </a:r>
            <a:r>
              <a:rPr lang="es-ES" sz="3200" b="1" dirty="0"/>
              <a:t> beneficia de </a:t>
            </a:r>
            <a:r>
              <a:rPr lang="es-ES" sz="3200" b="1" dirty="0" err="1" smtClean="0"/>
              <a:t>finantare</a:t>
            </a:r>
            <a:r>
              <a:rPr lang="ro-RO" sz="3200" b="1" dirty="0" smtClean="0"/>
              <a:t>?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371600"/>
            <a:ext cx="8458200" cy="5334000"/>
          </a:xfrm>
        </p:spPr>
        <p:txBody>
          <a:bodyPr>
            <a:noAutofit/>
          </a:bodyPr>
          <a:lstStyle/>
          <a:p>
            <a:pPr marL="64008" indent="0">
              <a:buNone/>
            </a:pPr>
            <a:r>
              <a:rPr lang="en-US" sz="1800" dirty="0"/>
              <a:t>Pot </a:t>
            </a:r>
            <a:r>
              <a:rPr lang="en-US" sz="1800" dirty="0" err="1"/>
              <a:t>sa</a:t>
            </a:r>
            <a:r>
              <a:rPr lang="en-US" sz="1800" dirty="0"/>
              <a:t> </a:t>
            </a:r>
            <a:r>
              <a:rPr lang="en-US" sz="1800" dirty="0" err="1"/>
              <a:t>solicite</a:t>
            </a:r>
            <a:r>
              <a:rPr lang="en-US" sz="1800" dirty="0"/>
              <a:t> </a:t>
            </a:r>
            <a:r>
              <a:rPr lang="en-US" sz="1800" dirty="0" err="1"/>
              <a:t>vizite</a:t>
            </a:r>
            <a:r>
              <a:rPr lang="en-US" sz="1800" dirty="0"/>
              <a:t> </a:t>
            </a:r>
            <a:r>
              <a:rPr lang="en-US" sz="1800" dirty="0" err="1"/>
              <a:t>si</a:t>
            </a:r>
            <a:r>
              <a:rPr lang="en-US" sz="1800" dirty="0"/>
              <a:t> </a:t>
            </a:r>
            <a:r>
              <a:rPr lang="en-US" sz="1800" dirty="0" err="1"/>
              <a:t>schimburi</a:t>
            </a:r>
            <a:r>
              <a:rPr lang="en-US" sz="1800" dirty="0"/>
              <a:t>:</a:t>
            </a:r>
          </a:p>
          <a:p>
            <a:r>
              <a:rPr lang="en-US" sz="1800" dirty="0" err="1"/>
              <a:t>persoanele</a:t>
            </a:r>
            <a:r>
              <a:rPr lang="en-US" sz="1800" dirty="0"/>
              <a:t> </a:t>
            </a:r>
            <a:r>
              <a:rPr lang="en-US" sz="1800" dirty="0" smtClean="0"/>
              <a:t>care </a:t>
            </a:r>
            <a:r>
              <a:rPr lang="en-US" sz="1800" dirty="0" err="1"/>
              <a:t>lucreaza</a:t>
            </a:r>
            <a:r>
              <a:rPr lang="en-US" sz="1800" dirty="0"/>
              <a:t> </a:t>
            </a:r>
            <a:r>
              <a:rPr lang="en-US" sz="1800" dirty="0" smtClean="0"/>
              <a:t>in </a:t>
            </a:r>
            <a:r>
              <a:rPr lang="en-US" sz="1800" dirty="0" err="1"/>
              <a:t>sectorul</a:t>
            </a:r>
            <a:r>
              <a:rPr lang="en-US" sz="1800" dirty="0"/>
              <a:t> de </a:t>
            </a:r>
            <a:r>
              <a:rPr lang="en-US" sz="1800" dirty="0" err="1"/>
              <a:t>educatie</a:t>
            </a:r>
            <a:r>
              <a:rPr lang="en-US" sz="1800" dirty="0"/>
              <a:t> a </a:t>
            </a:r>
            <a:r>
              <a:rPr lang="en-US" sz="1800" dirty="0" err="1"/>
              <a:t>adultilor</a:t>
            </a:r>
            <a:r>
              <a:rPr lang="en-US" sz="1800" dirty="0"/>
              <a:t> (formal, non-formal, informal) </a:t>
            </a:r>
            <a:r>
              <a:rPr lang="en-US" sz="1800" dirty="0" err="1"/>
              <a:t>inclusiv</a:t>
            </a:r>
            <a:r>
              <a:rPr lang="en-US" sz="1800" dirty="0"/>
              <a:t> </a:t>
            </a:r>
            <a:r>
              <a:rPr lang="en-US" sz="1800" dirty="0" err="1" smtClean="0"/>
              <a:t>voluntari</a:t>
            </a:r>
            <a:r>
              <a:rPr lang="en-US" sz="1800" dirty="0" smtClean="0"/>
              <a:t>: </a:t>
            </a:r>
            <a:endParaRPr lang="en-US" sz="1800" dirty="0"/>
          </a:p>
          <a:p>
            <a:pPr lvl="1"/>
            <a:r>
              <a:rPr lang="en-US" sz="1800" dirty="0" err="1"/>
              <a:t>profesori</a:t>
            </a:r>
            <a:r>
              <a:rPr lang="en-US" sz="1800" dirty="0"/>
              <a:t> </a:t>
            </a:r>
            <a:r>
              <a:rPr lang="en-US" sz="1800" dirty="0" err="1"/>
              <a:t>si</a:t>
            </a:r>
            <a:r>
              <a:rPr lang="en-US" sz="1800" dirty="0"/>
              <a:t> </a:t>
            </a:r>
            <a:r>
              <a:rPr lang="en-US" sz="1800" dirty="0" err="1"/>
              <a:t>formatori</a:t>
            </a:r>
            <a:r>
              <a:rPr lang="en-US" sz="1800" dirty="0"/>
              <a:t> in </a:t>
            </a:r>
            <a:r>
              <a:rPr lang="en-US" sz="1800" dirty="0" err="1"/>
              <a:t>educatia</a:t>
            </a:r>
            <a:r>
              <a:rPr lang="en-US" sz="1800" dirty="0"/>
              <a:t> </a:t>
            </a:r>
            <a:r>
              <a:rPr lang="en-US" sz="1800" dirty="0" err="1"/>
              <a:t>adultilor</a:t>
            </a:r>
            <a:r>
              <a:rPr lang="en-US" sz="1800" dirty="0"/>
              <a:t>, </a:t>
            </a:r>
            <a:r>
              <a:rPr lang="en-US" sz="1800" dirty="0" err="1"/>
              <a:t>precum</a:t>
            </a:r>
            <a:r>
              <a:rPr lang="en-US" sz="1800" dirty="0"/>
              <a:t> </a:t>
            </a:r>
            <a:r>
              <a:rPr lang="en-US" sz="1800" dirty="0" err="1"/>
              <a:t>si</a:t>
            </a:r>
            <a:r>
              <a:rPr lang="en-US" sz="1800" dirty="0"/>
              <a:t> </a:t>
            </a:r>
            <a:r>
              <a:rPr lang="en-US" sz="1800" dirty="0" err="1"/>
              <a:t>formatorii</a:t>
            </a:r>
            <a:r>
              <a:rPr lang="en-US" sz="1800" dirty="0"/>
              <a:t> </a:t>
            </a:r>
            <a:r>
              <a:rPr lang="en-US" sz="1800" dirty="0" err="1"/>
              <a:t>acestor</a:t>
            </a:r>
            <a:r>
              <a:rPr lang="en-US" sz="1800" dirty="0"/>
              <a:t> </a:t>
            </a:r>
            <a:r>
              <a:rPr lang="en-US" sz="1800" dirty="0" err="1"/>
              <a:t>categorii</a:t>
            </a:r>
            <a:r>
              <a:rPr lang="en-US" sz="1800" dirty="0"/>
              <a:t> de </a:t>
            </a:r>
            <a:r>
              <a:rPr lang="en-US" sz="1800" dirty="0" err="1"/>
              <a:t>persoane</a:t>
            </a:r>
            <a:r>
              <a:rPr lang="en-US" sz="1800" dirty="0"/>
              <a:t>;</a:t>
            </a:r>
          </a:p>
          <a:p>
            <a:pPr lvl="1"/>
            <a:r>
              <a:rPr lang="en-US" sz="1800" dirty="0" err="1"/>
              <a:t>directori</a:t>
            </a:r>
            <a:r>
              <a:rPr lang="en-US" sz="1800" dirty="0"/>
              <a:t> </a:t>
            </a:r>
            <a:r>
              <a:rPr lang="en-US" sz="1800" dirty="0" err="1"/>
              <a:t>si</a:t>
            </a:r>
            <a:r>
              <a:rPr lang="en-US" sz="1800" dirty="0"/>
              <a:t> personal din </a:t>
            </a:r>
            <a:r>
              <a:rPr lang="en-US" sz="1800" dirty="0" err="1"/>
              <a:t>managementul</a:t>
            </a:r>
            <a:r>
              <a:rPr lang="en-US" sz="1800" dirty="0"/>
              <a:t> </a:t>
            </a:r>
            <a:r>
              <a:rPr lang="en-US" sz="1800" dirty="0" err="1"/>
              <a:t>organizatiilor</a:t>
            </a:r>
            <a:r>
              <a:rPr lang="en-US" sz="1800" dirty="0"/>
              <a:t> care </a:t>
            </a:r>
            <a:r>
              <a:rPr lang="en-US" sz="1800" dirty="0" err="1"/>
              <a:t>ofera</a:t>
            </a:r>
            <a:r>
              <a:rPr lang="en-US" sz="1800" dirty="0"/>
              <a:t> </a:t>
            </a:r>
            <a:r>
              <a:rPr lang="en-US" sz="1800" dirty="0" err="1"/>
              <a:t>servicii</a:t>
            </a:r>
            <a:r>
              <a:rPr lang="en-US" sz="1800" dirty="0"/>
              <a:t> de </a:t>
            </a:r>
            <a:r>
              <a:rPr lang="en-US" sz="1800" dirty="0" err="1"/>
              <a:t>educatia</a:t>
            </a:r>
            <a:r>
              <a:rPr lang="en-US" sz="1800" dirty="0"/>
              <a:t> </a:t>
            </a:r>
            <a:r>
              <a:rPr lang="en-US" sz="1800" dirty="0" err="1"/>
              <a:t>adultilor</a:t>
            </a:r>
            <a:r>
              <a:rPr lang="en-US" sz="1800" dirty="0"/>
              <a:t>;</a:t>
            </a:r>
          </a:p>
          <a:p>
            <a:pPr lvl="1"/>
            <a:r>
              <a:rPr lang="en-US" sz="1800" dirty="0"/>
              <a:t>personal care </a:t>
            </a:r>
            <a:r>
              <a:rPr lang="en-US" sz="1800" dirty="0" err="1"/>
              <a:t>este</a:t>
            </a:r>
            <a:r>
              <a:rPr lang="en-US" sz="1800" dirty="0"/>
              <a:t> </a:t>
            </a:r>
            <a:r>
              <a:rPr lang="en-US" sz="1800" dirty="0" err="1"/>
              <a:t>implicat</a:t>
            </a:r>
            <a:r>
              <a:rPr lang="en-US" sz="1800" dirty="0"/>
              <a:t> in </a:t>
            </a:r>
            <a:r>
              <a:rPr lang="en-US" sz="1800" dirty="0" err="1"/>
              <a:t>activitati</a:t>
            </a:r>
            <a:r>
              <a:rPr lang="en-US" sz="1800" dirty="0"/>
              <a:t> </a:t>
            </a:r>
            <a:r>
              <a:rPr lang="en-US" sz="1800" dirty="0" err="1"/>
              <a:t>interculturale</a:t>
            </a:r>
            <a:r>
              <a:rPr lang="en-US" sz="1800" dirty="0"/>
              <a:t> de </a:t>
            </a:r>
            <a:r>
              <a:rPr lang="en-US" sz="1800" dirty="0" err="1"/>
              <a:t>educatie</a:t>
            </a:r>
            <a:r>
              <a:rPr lang="en-US" sz="1800" dirty="0"/>
              <a:t> a </a:t>
            </a:r>
            <a:r>
              <a:rPr lang="en-US" sz="1800" dirty="0" err="1"/>
              <a:t>adultilor</a:t>
            </a:r>
            <a:r>
              <a:rPr lang="en-US" sz="1800" dirty="0"/>
              <a:t>, </a:t>
            </a:r>
            <a:r>
              <a:rPr lang="en-US" sz="1800" dirty="0" err="1"/>
              <a:t>sau</a:t>
            </a:r>
            <a:r>
              <a:rPr lang="en-US" sz="1800" dirty="0"/>
              <a:t> care </a:t>
            </a:r>
            <a:r>
              <a:rPr lang="en-US" sz="1800" dirty="0" err="1"/>
              <a:t>lucreaza</a:t>
            </a:r>
            <a:r>
              <a:rPr lang="en-US" sz="1800" dirty="0"/>
              <a:t> cu </a:t>
            </a:r>
            <a:r>
              <a:rPr lang="en-US" sz="1800" dirty="0" err="1"/>
              <a:t>grupuri</a:t>
            </a:r>
            <a:r>
              <a:rPr lang="en-US" sz="1800" dirty="0"/>
              <a:t> de </a:t>
            </a:r>
            <a:r>
              <a:rPr lang="en-US" sz="1800" dirty="0" err="1"/>
              <a:t>imigranti</a:t>
            </a:r>
            <a:r>
              <a:rPr lang="en-US" sz="1800" dirty="0"/>
              <a:t>, </a:t>
            </a:r>
            <a:r>
              <a:rPr lang="en-US" sz="1800" dirty="0" err="1"/>
              <a:t>comunitati</a:t>
            </a:r>
            <a:r>
              <a:rPr lang="en-US" sz="1800" dirty="0"/>
              <a:t> </a:t>
            </a:r>
            <a:r>
              <a:rPr lang="en-US" sz="1800" dirty="0" err="1"/>
              <a:t>etnice</a:t>
            </a:r>
            <a:r>
              <a:rPr lang="en-US" sz="1800" dirty="0"/>
              <a:t> </a:t>
            </a:r>
            <a:r>
              <a:rPr lang="en-US" sz="1800" dirty="0" err="1"/>
              <a:t>sau</a:t>
            </a:r>
            <a:r>
              <a:rPr lang="en-US" sz="1800" dirty="0"/>
              <a:t> </a:t>
            </a:r>
            <a:r>
              <a:rPr lang="en-US" sz="1800" dirty="0" err="1"/>
              <a:t>persoane</a:t>
            </a:r>
            <a:r>
              <a:rPr lang="en-US" sz="1800" dirty="0"/>
              <a:t> </a:t>
            </a:r>
            <a:r>
              <a:rPr lang="en-US" sz="1800" dirty="0" err="1"/>
              <a:t>itinerante</a:t>
            </a:r>
            <a:r>
              <a:rPr lang="en-US" sz="1800" dirty="0"/>
              <a:t>;</a:t>
            </a:r>
          </a:p>
          <a:p>
            <a:pPr lvl="1"/>
            <a:r>
              <a:rPr lang="en-US" sz="1800" dirty="0"/>
              <a:t>personal care </a:t>
            </a:r>
            <a:r>
              <a:rPr lang="en-US" sz="1800" dirty="0" err="1"/>
              <a:t>lucreaza</a:t>
            </a:r>
            <a:r>
              <a:rPr lang="en-US" sz="1800" dirty="0"/>
              <a:t> cu </a:t>
            </a:r>
            <a:r>
              <a:rPr lang="en-US" sz="1800" dirty="0" err="1"/>
              <a:t>adultii</a:t>
            </a:r>
            <a:r>
              <a:rPr lang="en-US" sz="1800" dirty="0"/>
              <a:t> cu </a:t>
            </a:r>
            <a:r>
              <a:rPr lang="en-US" sz="1800" dirty="0" err="1"/>
              <a:t>nevoi</a:t>
            </a:r>
            <a:r>
              <a:rPr lang="en-US" sz="1800" dirty="0"/>
              <a:t> </a:t>
            </a:r>
            <a:r>
              <a:rPr lang="en-US" sz="1800" dirty="0" err="1"/>
              <a:t>educationale</a:t>
            </a:r>
            <a:r>
              <a:rPr lang="en-US" sz="1800" dirty="0"/>
              <a:t> </a:t>
            </a:r>
            <a:r>
              <a:rPr lang="en-US" sz="1800" dirty="0" err="1"/>
              <a:t>speciale</a:t>
            </a:r>
            <a:r>
              <a:rPr lang="en-US" sz="1800" dirty="0"/>
              <a:t>;</a:t>
            </a:r>
          </a:p>
          <a:p>
            <a:pPr lvl="1"/>
            <a:r>
              <a:rPr lang="en-US" sz="1800" dirty="0"/>
              <a:t>personal care </a:t>
            </a:r>
            <a:r>
              <a:rPr lang="en-US" sz="1800" dirty="0" err="1"/>
              <a:t>lucreaza</a:t>
            </a:r>
            <a:r>
              <a:rPr lang="en-US" sz="1800" dirty="0"/>
              <a:t> cu </a:t>
            </a:r>
            <a:r>
              <a:rPr lang="en-US" sz="1800" dirty="0" err="1"/>
              <a:t>persoane</a:t>
            </a:r>
            <a:r>
              <a:rPr lang="en-US" sz="1800" dirty="0"/>
              <a:t> cu </a:t>
            </a:r>
            <a:r>
              <a:rPr lang="en-US" sz="1800" dirty="0" err="1"/>
              <a:t>risc</a:t>
            </a:r>
            <a:r>
              <a:rPr lang="en-US" sz="1800" dirty="0"/>
              <a:t> de </a:t>
            </a:r>
            <a:r>
              <a:rPr lang="en-US" sz="1800" dirty="0" err="1"/>
              <a:t>marginalizare</a:t>
            </a:r>
            <a:r>
              <a:rPr lang="en-US" sz="1800" dirty="0"/>
              <a:t>, cum </a:t>
            </a:r>
            <a:r>
              <a:rPr lang="en-US" sz="1800" dirty="0" err="1"/>
              <a:t>ar</a:t>
            </a:r>
            <a:r>
              <a:rPr lang="en-US" sz="1800" dirty="0"/>
              <a:t> fi </a:t>
            </a:r>
            <a:r>
              <a:rPr lang="en-US" sz="1800" dirty="0" err="1"/>
              <a:t>mediatorii</a:t>
            </a:r>
            <a:r>
              <a:rPr lang="en-US" sz="1800" dirty="0"/>
              <a:t> </a:t>
            </a:r>
            <a:r>
              <a:rPr lang="en-US" sz="1800" dirty="0" err="1"/>
              <a:t>si</a:t>
            </a:r>
            <a:r>
              <a:rPr lang="en-US" sz="1800" dirty="0"/>
              <a:t> </a:t>
            </a:r>
            <a:r>
              <a:rPr lang="en-US" sz="1800" dirty="0" err="1"/>
              <a:t>animatorii</a:t>
            </a:r>
            <a:r>
              <a:rPr lang="en-US" sz="1800" dirty="0"/>
              <a:t> de </a:t>
            </a:r>
            <a:r>
              <a:rPr lang="en-US" sz="1800" dirty="0" err="1"/>
              <a:t>strada</a:t>
            </a:r>
            <a:r>
              <a:rPr lang="en-US" sz="1800" dirty="0"/>
              <a:t>;</a:t>
            </a:r>
          </a:p>
          <a:p>
            <a:pPr lvl="1"/>
            <a:r>
              <a:rPr lang="en-US" sz="1800" dirty="0"/>
              <a:t>personal care </a:t>
            </a:r>
            <a:r>
              <a:rPr lang="en-US" sz="1800" dirty="0" err="1"/>
              <a:t>lucreaza</a:t>
            </a:r>
            <a:r>
              <a:rPr lang="en-US" sz="1800" dirty="0"/>
              <a:t> in </a:t>
            </a:r>
            <a:r>
              <a:rPr lang="en-US" sz="1800" dirty="0" err="1"/>
              <a:t>domeniul</a:t>
            </a:r>
            <a:r>
              <a:rPr lang="en-US" sz="1800" dirty="0"/>
              <a:t> </a:t>
            </a:r>
            <a:r>
              <a:rPr lang="en-US" sz="1800" dirty="0" err="1"/>
              <a:t>consilierii</a:t>
            </a:r>
            <a:r>
              <a:rPr lang="en-US" sz="1800" dirty="0"/>
              <a:t> </a:t>
            </a:r>
            <a:r>
              <a:rPr lang="en-US" sz="1800" dirty="0" err="1"/>
              <a:t>si</a:t>
            </a:r>
            <a:r>
              <a:rPr lang="en-US" sz="1800" dirty="0"/>
              <a:t> </a:t>
            </a:r>
            <a:r>
              <a:rPr lang="en-US" sz="1800" dirty="0" err="1"/>
              <a:t>orientarii</a:t>
            </a:r>
            <a:r>
              <a:rPr lang="en-US" sz="1800" dirty="0"/>
              <a:t> in </a:t>
            </a:r>
            <a:r>
              <a:rPr lang="en-US" sz="1800" dirty="0" err="1"/>
              <a:t>cariera</a:t>
            </a:r>
            <a:r>
              <a:rPr lang="en-US" sz="1800" dirty="0"/>
              <a:t>;</a:t>
            </a:r>
          </a:p>
          <a:p>
            <a:pPr lvl="1"/>
            <a:r>
              <a:rPr lang="en-US" sz="1800" dirty="0"/>
              <a:t>personal care </a:t>
            </a:r>
            <a:r>
              <a:rPr lang="en-US" sz="1800" dirty="0" err="1"/>
              <a:t>lucreaza</a:t>
            </a:r>
            <a:r>
              <a:rPr lang="en-US" sz="1800" dirty="0"/>
              <a:t> in </a:t>
            </a:r>
            <a:r>
              <a:rPr lang="en-US" sz="1800" dirty="0" err="1"/>
              <a:t>cadrul</a:t>
            </a:r>
            <a:r>
              <a:rPr lang="en-US" sz="1800" dirty="0"/>
              <a:t> </a:t>
            </a:r>
            <a:r>
              <a:rPr lang="en-US" sz="1800" dirty="0" err="1"/>
              <a:t>autoritatilor</a:t>
            </a:r>
            <a:r>
              <a:rPr lang="en-US" sz="1800" dirty="0"/>
              <a:t> </a:t>
            </a:r>
            <a:r>
              <a:rPr lang="en-US" sz="1800" dirty="0" err="1"/>
              <a:t>regionale</a:t>
            </a:r>
            <a:r>
              <a:rPr lang="en-US" sz="1800" dirty="0"/>
              <a:t> </a:t>
            </a:r>
            <a:r>
              <a:rPr lang="en-US" sz="1800" dirty="0" err="1"/>
              <a:t>si</a:t>
            </a:r>
            <a:r>
              <a:rPr lang="en-US" sz="1800" dirty="0"/>
              <a:t> care </a:t>
            </a:r>
            <a:r>
              <a:rPr lang="en-US" sz="1800" dirty="0" err="1"/>
              <a:t>sunt</a:t>
            </a:r>
            <a:r>
              <a:rPr lang="en-US" sz="1800" dirty="0"/>
              <a:t> </a:t>
            </a:r>
            <a:r>
              <a:rPr lang="en-US" sz="1800" dirty="0" err="1"/>
              <a:t>implicati</a:t>
            </a:r>
            <a:r>
              <a:rPr lang="en-US" sz="1800" dirty="0"/>
              <a:t> in </a:t>
            </a:r>
            <a:r>
              <a:rPr lang="en-US" sz="1800" dirty="0" err="1"/>
              <a:t>educatia</a:t>
            </a:r>
            <a:r>
              <a:rPr lang="en-US" sz="1800" dirty="0"/>
              <a:t> </a:t>
            </a:r>
            <a:r>
              <a:rPr lang="en-US" sz="1800" dirty="0" err="1"/>
              <a:t>adultilor</a:t>
            </a:r>
            <a:r>
              <a:rPr lang="en-US" sz="1800" dirty="0"/>
              <a:t>, </a:t>
            </a:r>
            <a:r>
              <a:rPr lang="en-US" sz="1800" dirty="0" err="1"/>
              <a:t>inclusiv</a:t>
            </a:r>
            <a:r>
              <a:rPr lang="en-US" sz="1800" dirty="0"/>
              <a:t> in inspectorate</a:t>
            </a:r>
            <a:r>
              <a:rPr lang="en-US" sz="1800" dirty="0" smtClean="0"/>
              <a:t>.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85473138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" sz="3200" b="1" dirty="0"/>
              <a:t>Cine </a:t>
            </a:r>
            <a:r>
              <a:rPr lang="es-ES" sz="3200" b="1" dirty="0" err="1"/>
              <a:t>poate</a:t>
            </a:r>
            <a:r>
              <a:rPr lang="es-ES" sz="3200" b="1" dirty="0"/>
              <a:t> beneficia de </a:t>
            </a:r>
            <a:r>
              <a:rPr lang="es-ES" sz="3200" b="1" dirty="0" err="1"/>
              <a:t>finantare</a:t>
            </a:r>
            <a:r>
              <a:rPr lang="ro-RO" sz="3200" b="1" dirty="0"/>
              <a:t>?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sz="3200" dirty="0" err="1"/>
              <a:t>formatori</a:t>
            </a:r>
            <a:r>
              <a:rPr lang="en-US" sz="3200" dirty="0"/>
              <a:t> </a:t>
            </a:r>
            <a:r>
              <a:rPr lang="en-US" sz="3200" dirty="0" err="1"/>
              <a:t>si</a:t>
            </a:r>
            <a:r>
              <a:rPr lang="en-US" sz="3200" dirty="0"/>
              <a:t> personal din </a:t>
            </a:r>
            <a:r>
              <a:rPr lang="en-US" sz="3200" dirty="0" err="1"/>
              <a:t>domeniul</a:t>
            </a:r>
            <a:r>
              <a:rPr lang="en-US" sz="3200" dirty="0"/>
              <a:t> </a:t>
            </a:r>
            <a:r>
              <a:rPr lang="en-US" sz="3200" dirty="0" err="1"/>
              <a:t>formarii</a:t>
            </a:r>
            <a:r>
              <a:rPr lang="en-US" sz="3200" dirty="0"/>
              <a:t> continue;</a:t>
            </a:r>
          </a:p>
          <a:p>
            <a:r>
              <a:rPr lang="en-US" sz="3200" dirty="0" err="1"/>
              <a:t>fosti</a:t>
            </a:r>
            <a:r>
              <a:rPr lang="en-US" sz="3200" dirty="0"/>
              <a:t> </a:t>
            </a:r>
            <a:r>
              <a:rPr lang="en-US" sz="3200" dirty="0" err="1"/>
              <a:t>profesori</a:t>
            </a:r>
            <a:r>
              <a:rPr lang="en-US" sz="3200" dirty="0"/>
              <a:t> </a:t>
            </a:r>
            <a:r>
              <a:rPr lang="en-US" sz="3200" dirty="0" err="1"/>
              <a:t>sau</a:t>
            </a:r>
            <a:r>
              <a:rPr lang="en-US" sz="3200" dirty="0"/>
              <a:t> personal educational care </a:t>
            </a:r>
            <a:r>
              <a:rPr lang="en-US" sz="3200" dirty="0" err="1"/>
              <a:t>isi</a:t>
            </a:r>
            <a:r>
              <a:rPr lang="en-US" sz="3200" dirty="0"/>
              <a:t> </a:t>
            </a:r>
            <a:r>
              <a:rPr lang="en-US" sz="3200" dirty="0" err="1"/>
              <a:t>reiau</a:t>
            </a:r>
            <a:r>
              <a:rPr lang="en-US" sz="3200" dirty="0"/>
              <a:t> </a:t>
            </a:r>
            <a:r>
              <a:rPr lang="en-US" sz="3200" dirty="0" err="1"/>
              <a:t>activitatea</a:t>
            </a:r>
            <a:r>
              <a:rPr lang="en-US" sz="3200" dirty="0"/>
              <a:t> </a:t>
            </a:r>
            <a:r>
              <a:rPr lang="en-US" sz="3200" dirty="0" err="1"/>
              <a:t>dupa</a:t>
            </a:r>
            <a:r>
              <a:rPr lang="en-US" sz="3200" dirty="0"/>
              <a:t> o </a:t>
            </a:r>
            <a:r>
              <a:rPr lang="en-US" sz="3200" dirty="0" err="1"/>
              <a:t>perioada</a:t>
            </a:r>
            <a:r>
              <a:rPr lang="en-US" sz="3200" dirty="0"/>
              <a:t> de </a:t>
            </a:r>
            <a:r>
              <a:rPr lang="en-US" sz="3200" dirty="0" err="1"/>
              <a:t>pauza</a:t>
            </a:r>
            <a:r>
              <a:rPr lang="en-US" sz="3200" dirty="0"/>
              <a:t>;</a:t>
            </a:r>
          </a:p>
          <a:p>
            <a:r>
              <a:rPr lang="en-US" sz="3200" dirty="0" err="1"/>
              <a:t>persoane</a:t>
            </a:r>
            <a:r>
              <a:rPr lang="en-US" sz="3200" dirty="0"/>
              <a:t> cu </a:t>
            </a:r>
            <a:r>
              <a:rPr lang="en-US" sz="3200" dirty="0" err="1"/>
              <a:t>calificare</a:t>
            </a:r>
            <a:r>
              <a:rPr lang="en-US" sz="3200" dirty="0"/>
              <a:t> </a:t>
            </a:r>
            <a:r>
              <a:rPr lang="en-US" sz="3200" dirty="0" err="1"/>
              <a:t>initiala</a:t>
            </a:r>
            <a:r>
              <a:rPr lang="en-US" sz="3200" dirty="0"/>
              <a:t> in </a:t>
            </a:r>
            <a:r>
              <a:rPr lang="en-US" sz="3200" dirty="0" err="1"/>
              <a:t>educatia</a:t>
            </a:r>
            <a:r>
              <a:rPr lang="en-US" sz="3200" dirty="0"/>
              <a:t> </a:t>
            </a:r>
            <a:r>
              <a:rPr lang="en-US" sz="3200" dirty="0" err="1"/>
              <a:t>adultilor</a:t>
            </a:r>
            <a:r>
              <a:rPr lang="en-US" sz="3200" dirty="0"/>
              <a:t> </a:t>
            </a:r>
            <a:r>
              <a:rPr lang="en-US" sz="3200" dirty="0" err="1"/>
              <a:t>si</a:t>
            </a:r>
            <a:r>
              <a:rPr lang="en-US" sz="3200" dirty="0"/>
              <a:t> care </a:t>
            </a:r>
            <a:r>
              <a:rPr lang="en-US" sz="3200" dirty="0" err="1"/>
              <a:t>intentioneaza</a:t>
            </a:r>
            <a:r>
              <a:rPr lang="en-US" sz="3200" dirty="0"/>
              <a:t> </a:t>
            </a:r>
            <a:r>
              <a:rPr lang="en-US" sz="3200" dirty="0" err="1"/>
              <a:t>sa</a:t>
            </a:r>
            <a:r>
              <a:rPr lang="en-US" sz="3200" dirty="0"/>
              <a:t> </a:t>
            </a:r>
            <a:r>
              <a:rPr lang="en-US" sz="3200" dirty="0" err="1"/>
              <a:t>inceapa</a:t>
            </a:r>
            <a:r>
              <a:rPr lang="en-US" sz="3200" dirty="0"/>
              <a:t> </a:t>
            </a:r>
            <a:r>
              <a:rPr lang="en-US" sz="3200" dirty="0" err="1"/>
              <a:t>sau</a:t>
            </a:r>
            <a:r>
              <a:rPr lang="en-US" sz="3200" dirty="0"/>
              <a:t> </a:t>
            </a:r>
            <a:r>
              <a:rPr lang="en-US" sz="3200" dirty="0" err="1"/>
              <a:t>sa</a:t>
            </a:r>
            <a:r>
              <a:rPr lang="en-US" sz="3200" dirty="0"/>
              <a:t> </a:t>
            </a:r>
            <a:r>
              <a:rPr lang="en-US" sz="3200" dirty="0" err="1"/>
              <a:t>reinceapa</a:t>
            </a:r>
            <a:r>
              <a:rPr lang="en-US" sz="3200" dirty="0"/>
              <a:t> </a:t>
            </a:r>
            <a:r>
              <a:rPr lang="en-US" sz="3200" dirty="0" err="1"/>
              <a:t>activitatea</a:t>
            </a:r>
            <a:r>
              <a:rPr lang="en-US" sz="3200" dirty="0"/>
              <a:t> in </a:t>
            </a:r>
            <a:r>
              <a:rPr lang="en-US" sz="3200" dirty="0" err="1"/>
              <a:t>acest</a:t>
            </a:r>
            <a:r>
              <a:rPr lang="en-US" sz="3200" dirty="0"/>
              <a:t> </a:t>
            </a:r>
            <a:r>
              <a:rPr lang="en-US" sz="3200" dirty="0" err="1"/>
              <a:t>domeniu</a:t>
            </a:r>
            <a:r>
              <a:rPr lang="en-US" sz="3200" dirty="0"/>
              <a:t>;</a:t>
            </a:r>
          </a:p>
          <a:p>
            <a:r>
              <a:rPr lang="en-US" sz="3200" dirty="0" err="1"/>
              <a:t>persoane</a:t>
            </a:r>
            <a:r>
              <a:rPr lang="en-US" sz="3200" dirty="0"/>
              <a:t> care se </a:t>
            </a:r>
            <a:r>
              <a:rPr lang="en-US" sz="3200" dirty="0" err="1"/>
              <a:t>recalifica</a:t>
            </a:r>
            <a:r>
              <a:rPr lang="en-US" sz="3200" dirty="0"/>
              <a:t> </a:t>
            </a:r>
            <a:r>
              <a:rPr lang="en-US" sz="3200" dirty="0" err="1"/>
              <a:t>pentru</a:t>
            </a:r>
            <a:r>
              <a:rPr lang="en-US" sz="3200" dirty="0"/>
              <a:t> </a:t>
            </a:r>
            <a:r>
              <a:rPr lang="en-US" sz="3200" dirty="0" err="1"/>
              <a:t>educatia</a:t>
            </a:r>
            <a:r>
              <a:rPr lang="en-US" sz="3200" dirty="0"/>
              <a:t> </a:t>
            </a:r>
            <a:r>
              <a:rPr lang="en-US" sz="3200" dirty="0" err="1"/>
              <a:t>adultilor</a:t>
            </a:r>
            <a:r>
              <a:rPr lang="en-US" sz="3200" dirty="0"/>
              <a:t> </a:t>
            </a:r>
            <a:r>
              <a:rPr lang="en-US" sz="3200" dirty="0" err="1"/>
              <a:t>venind</a:t>
            </a:r>
            <a:r>
              <a:rPr lang="en-US" sz="3200" dirty="0"/>
              <a:t> din </a:t>
            </a:r>
            <a:r>
              <a:rPr lang="en-US" sz="3200" dirty="0" err="1"/>
              <a:t>alte</a:t>
            </a:r>
            <a:r>
              <a:rPr lang="en-US" sz="3200" dirty="0"/>
              <a:t> </a:t>
            </a:r>
            <a:r>
              <a:rPr lang="en-US" sz="3200" dirty="0" err="1"/>
              <a:t>domenii</a:t>
            </a:r>
            <a:r>
              <a:rPr lang="en-US" sz="3200" dirty="0"/>
              <a:t> de </a:t>
            </a:r>
            <a:r>
              <a:rPr lang="en-US" sz="3200" dirty="0" err="1"/>
              <a:t>activitate</a:t>
            </a:r>
            <a:r>
              <a:rPr lang="en-US" sz="3200" dirty="0"/>
              <a:t>, </a:t>
            </a:r>
            <a:r>
              <a:rPr lang="en-US" sz="3200" dirty="0" err="1"/>
              <a:t>pensionari</a:t>
            </a:r>
            <a:r>
              <a:rPr lang="en-US" sz="3200" dirty="0"/>
              <a:t> </a:t>
            </a:r>
            <a:r>
              <a:rPr lang="en-US" sz="3200" dirty="0" err="1"/>
              <a:t>sau</a:t>
            </a:r>
            <a:r>
              <a:rPr lang="en-US" sz="3200" dirty="0"/>
              <a:t> care au </a:t>
            </a:r>
            <a:r>
              <a:rPr lang="en-US" sz="3200" dirty="0" err="1"/>
              <a:t>intrerupt</a:t>
            </a:r>
            <a:r>
              <a:rPr lang="en-US" sz="3200" dirty="0"/>
              <a:t> </a:t>
            </a:r>
            <a:r>
              <a:rPr lang="en-US" sz="3200" dirty="0" err="1"/>
              <a:t>viata</a:t>
            </a:r>
            <a:r>
              <a:rPr lang="en-US" sz="3200" dirty="0"/>
              <a:t> </a:t>
            </a:r>
            <a:r>
              <a:rPr lang="en-US" sz="3200" dirty="0" err="1"/>
              <a:t>profesionala</a:t>
            </a:r>
            <a:r>
              <a:rPr lang="en-US" sz="3200" dirty="0"/>
              <a:t> </a:t>
            </a:r>
            <a:r>
              <a:rPr lang="en-US" sz="3200" dirty="0" err="1"/>
              <a:t>datorita</a:t>
            </a:r>
            <a:r>
              <a:rPr lang="en-US" sz="3200" dirty="0"/>
              <a:t> </a:t>
            </a:r>
            <a:r>
              <a:rPr lang="en-US" sz="3200" dirty="0" err="1"/>
              <a:t>unor</a:t>
            </a:r>
            <a:r>
              <a:rPr lang="en-US" sz="3200" dirty="0"/>
              <a:t> </a:t>
            </a:r>
            <a:r>
              <a:rPr lang="en-US" sz="3200" dirty="0" err="1"/>
              <a:t>responsabilitati</a:t>
            </a:r>
            <a:r>
              <a:rPr lang="en-US" sz="3200" dirty="0"/>
              <a:t> </a:t>
            </a:r>
            <a:r>
              <a:rPr lang="en-US" sz="3200" dirty="0" err="1"/>
              <a:t>personale</a:t>
            </a:r>
            <a:r>
              <a:rPr lang="en-US" sz="3200" dirty="0"/>
              <a:t>/ </a:t>
            </a:r>
            <a:r>
              <a:rPr lang="en-US" sz="3200" dirty="0" err="1"/>
              <a:t>familiale</a:t>
            </a:r>
            <a:r>
              <a:rPr lang="en-US" sz="3200" dirty="0"/>
              <a:t>;</a:t>
            </a:r>
          </a:p>
          <a:p>
            <a:r>
              <a:rPr lang="en-US" sz="3200" dirty="0" err="1"/>
              <a:t>studenti</a:t>
            </a:r>
            <a:r>
              <a:rPr lang="en-US" sz="3200" dirty="0"/>
              <a:t> care au </a:t>
            </a:r>
            <a:r>
              <a:rPr lang="en-US" sz="3200" dirty="0" err="1"/>
              <a:t>incheiat</a:t>
            </a:r>
            <a:r>
              <a:rPr lang="en-US" sz="3200" dirty="0"/>
              <a:t> </a:t>
            </a:r>
            <a:r>
              <a:rPr lang="en-US" sz="3200" dirty="0" err="1"/>
              <a:t>cel</a:t>
            </a:r>
            <a:r>
              <a:rPr lang="en-US" sz="3200" dirty="0"/>
              <a:t> </a:t>
            </a:r>
            <a:r>
              <a:rPr lang="en-US" sz="3200" dirty="0" err="1"/>
              <a:t>putin</a:t>
            </a:r>
            <a:r>
              <a:rPr lang="en-US" sz="3200" dirty="0"/>
              <a:t> 2 </a:t>
            </a:r>
            <a:r>
              <a:rPr lang="en-US" sz="3200" dirty="0" err="1"/>
              <a:t>ani</a:t>
            </a:r>
            <a:r>
              <a:rPr lang="en-US" sz="3200" dirty="0"/>
              <a:t> de </a:t>
            </a:r>
            <a:r>
              <a:rPr lang="en-US" sz="3200" dirty="0" err="1"/>
              <a:t>studiu</a:t>
            </a:r>
            <a:r>
              <a:rPr lang="en-US" sz="3200" dirty="0"/>
              <a:t> </a:t>
            </a:r>
            <a:r>
              <a:rPr lang="en-US" sz="3200" dirty="0" err="1"/>
              <a:t>pentru</a:t>
            </a:r>
            <a:r>
              <a:rPr lang="en-US" sz="3200" dirty="0"/>
              <a:t> o diploma </a:t>
            </a:r>
            <a:r>
              <a:rPr lang="en-US" sz="3200" dirty="0" err="1"/>
              <a:t>sau</a:t>
            </a:r>
            <a:r>
              <a:rPr lang="en-US" sz="3200" dirty="0"/>
              <a:t> </a:t>
            </a:r>
            <a:r>
              <a:rPr lang="en-US" sz="3200" dirty="0" err="1"/>
              <a:t>calificare</a:t>
            </a:r>
            <a:r>
              <a:rPr lang="en-US" sz="3200" dirty="0"/>
              <a:t> </a:t>
            </a:r>
            <a:r>
              <a:rPr lang="en-US" sz="3200" dirty="0" err="1"/>
              <a:t>echivalenta</a:t>
            </a:r>
            <a:r>
              <a:rPr lang="en-US" sz="3200" dirty="0"/>
              <a:t> in </a:t>
            </a:r>
            <a:r>
              <a:rPr lang="en-US" sz="3200" dirty="0" err="1"/>
              <a:t>educatia</a:t>
            </a:r>
            <a:r>
              <a:rPr lang="en-US" sz="3200" dirty="0"/>
              <a:t> </a:t>
            </a:r>
            <a:r>
              <a:rPr lang="en-US" sz="3200" dirty="0" err="1"/>
              <a:t>adultilor</a:t>
            </a:r>
            <a:r>
              <a:rPr lang="en-US" sz="3200" dirty="0"/>
              <a:t> </a:t>
            </a:r>
            <a:r>
              <a:rPr lang="en-US" sz="3200" dirty="0" err="1"/>
              <a:t>sau</a:t>
            </a:r>
            <a:r>
              <a:rPr lang="en-US" sz="3200" dirty="0"/>
              <a:t> care </a:t>
            </a:r>
            <a:r>
              <a:rPr lang="en-US" sz="3200" dirty="0" err="1"/>
              <a:t>fac</a:t>
            </a:r>
            <a:r>
              <a:rPr lang="en-US" sz="3200" dirty="0"/>
              <a:t> master in </a:t>
            </a:r>
            <a:r>
              <a:rPr lang="en-US" sz="3200" dirty="0" err="1"/>
              <a:t>acest</a:t>
            </a:r>
            <a:r>
              <a:rPr lang="en-US" sz="3200" dirty="0"/>
              <a:t> </a:t>
            </a:r>
            <a:r>
              <a:rPr lang="en-US" sz="3200" dirty="0" err="1"/>
              <a:t>domeniu</a:t>
            </a:r>
            <a:r>
              <a:rPr lang="en-US" sz="3200" dirty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820534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err="1">
                <a:effectLst/>
              </a:rPr>
              <a:t>Proiecte</a:t>
            </a:r>
            <a:r>
              <a:rPr lang="en-US" b="1" dirty="0">
                <a:effectLst/>
              </a:rPr>
              <a:t> </a:t>
            </a:r>
            <a:r>
              <a:rPr lang="en-US" b="1" dirty="0" err="1">
                <a:effectLst/>
              </a:rPr>
              <a:t>pentru</a:t>
            </a:r>
            <a:r>
              <a:rPr lang="en-US" b="1" dirty="0">
                <a:effectLst/>
              </a:rPr>
              <a:t> </a:t>
            </a:r>
            <a:r>
              <a:rPr lang="en-US" b="1" dirty="0" err="1">
                <a:effectLst/>
              </a:rPr>
              <a:t>voluntarii</a:t>
            </a:r>
            <a:r>
              <a:rPr lang="en-US" b="1" dirty="0">
                <a:effectLst/>
              </a:rPr>
              <a:t> </a:t>
            </a:r>
            <a:r>
              <a:rPr lang="en-US" b="1" dirty="0" err="1" smtClean="0">
                <a:effectLst/>
              </a:rPr>
              <a:t>seniori</a:t>
            </a:r>
            <a:r>
              <a:rPr lang="ro-RO" b="1" dirty="0" smtClean="0">
                <a:effectLst/>
              </a:rPr>
              <a:t> (GRU_GIVE, 50+)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64008" indent="0" algn="ctr">
              <a:buNone/>
            </a:pPr>
            <a:r>
              <a:rPr lang="da-DK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GIVE </a:t>
            </a:r>
            <a:r>
              <a:rPr lang="da-DK" i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(Grundtvig - Initiative pentru Voluntarii Seniori din Europa)</a:t>
            </a:r>
            <a:endParaRPr lang="ro-RO" b="1" dirty="0" smtClean="0">
              <a:solidFill>
                <a:schemeClr val="accent3">
                  <a:lumMod val="60000"/>
                  <a:lumOff val="40000"/>
                </a:schemeClr>
              </a:solidFill>
            </a:endParaRPr>
          </a:p>
          <a:p>
            <a:r>
              <a:rPr lang="it-IT" b="1" dirty="0" smtClean="0"/>
              <a:t>Cooperarea </a:t>
            </a:r>
            <a:r>
              <a:rPr lang="it-IT" b="1" dirty="0"/>
              <a:t>bilaterala si reciproca </a:t>
            </a:r>
            <a:r>
              <a:rPr lang="ro-RO" b="1" dirty="0"/>
              <a:t>î</a:t>
            </a:r>
            <a:r>
              <a:rPr lang="it-IT" b="1" dirty="0" smtClean="0"/>
              <a:t>ntre </a:t>
            </a:r>
            <a:r>
              <a:rPr lang="ro-RO" b="1" dirty="0" smtClean="0"/>
              <a:t>2 </a:t>
            </a:r>
            <a:r>
              <a:rPr lang="it-IT" b="1" dirty="0" smtClean="0"/>
              <a:t>institut</a:t>
            </a:r>
            <a:r>
              <a:rPr lang="ro-RO" b="1" dirty="0" smtClean="0"/>
              <a:t>ii din UE cu </a:t>
            </a:r>
            <a:r>
              <a:rPr lang="en-US" b="1" dirty="0" err="1" smtClean="0"/>
              <a:t>profil</a:t>
            </a:r>
            <a:r>
              <a:rPr lang="en-US" b="1" dirty="0" smtClean="0"/>
              <a:t> </a:t>
            </a:r>
            <a:r>
              <a:rPr lang="en-US" b="1" dirty="0"/>
              <a:t>similar </a:t>
            </a:r>
            <a:r>
              <a:rPr lang="en-US" b="1" dirty="0" err="1"/>
              <a:t>sau</a:t>
            </a:r>
            <a:r>
              <a:rPr lang="en-US" b="1" dirty="0"/>
              <a:t> </a:t>
            </a:r>
            <a:r>
              <a:rPr lang="en-US" b="1" dirty="0" err="1"/>
              <a:t>complementar</a:t>
            </a:r>
            <a:r>
              <a:rPr lang="en-US" b="1" dirty="0"/>
              <a:t>.</a:t>
            </a:r>
          </a:p>
          <a:p>
            <a:r>
              <a:rPr lang="en-US" dirty="0" err="1" smtClean="0"/>
              <a:t>durata</a:t>
            </a:r>
            <a:r>
              <a:rPr lang="en-US" dirty="0" smtClean="0"/>
              <a:t> </a:t>
            </a:r>
            <a:r>
              <a:rPr lang="en-US" dirty="0" err="1"/>
              <a:t>proiectelor</a:t>
            </a:r>
            <a:r>
              <a:rPr lang="en-US" dirty="0"/>
              <a:t> </a:t>
            </a:r>
            <a:r>
              <a:rPr lang="en-US" dirty="0" err="1"/>
              <a:t>este</a:t>
            </a:r>
            <a:r>
              <a:rPr lang="en-US" dirty="0"/>
              <a:t> de 2 </a:t>
            </a:r>
            <a:r>
              <a:rPr lang="en-US" dirty="0" err="1"/>
              <a:t>ani</a:t>
            </a:r>
            <a:r>
              <a:rPr lang="en-US" dirty="0"/>
              <a:t>; </a:t>
            </a:r>
            <a:endParaRPr lang="ro-RO" dirty="0" smtClean="0"/>
          </a:p>
          <a:p>
            <a:r>
              <a:rPr lang="en-US" dirty="0" err="1" smtClean="0"/>
              <a:t>fiecare</a:t>
            </a:r>
            <a:r>
              <a:rPr lang="en-US" dirty="0" smtClean="0"/>
              <a:t> </a:t>
            </a:r>
            <a:r>
              <a:rPr lang="en-US" dirty="0" err="1"/>
              <a:t>organizatie</a:t>
            </a:r>
            <a:r>
              <a:rPr lang="en-US" dirty="0"/>
              <a:t> </a:t>
            </a:r>
            <a:r>
              <a:rPr lang="ro-RO" dirty="0" smtClean="0"/>
              <a:t>va </a:t>
            </a:r>
            <a:r>
              <a:rPr lang="en-US" dirty="0" err="1" smtClean="0"/>
              <a:t>trimit</a:t>
            </a:r>
            <a:r>
              <a:rPr lang="ro-RO" dirty="0" smtClean="0"/>
              <a:t>e</a:t>
            </a:r>
            <a:r>
              <a:rPr lang="en-US" dirty="0" smtClean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ro-RO" dirty="0" err="1" smtClean="0"/>
              <a:t>v</a:t>
            </a:r>
            <a:r>
              <a:rPr lang="en-US" dirty="0" smtClean="0"/>
              <a:t>a prim</a:t>
            </a:r>
            <a:r>
              <a:rPr lang="ro-RO" dirty="0" smtClean="0"/>
              <a:t>i</a:t>
            </a:r>
            <a:r>
              <a:rPr lang="en-US" dirty="0" smtClean="0"/>
              <a:t> </a:t>
            </a:r>
            <a:r>
              <a:rPr lang="en-US" dirty="0"/>
              <a:t>2-6 </a:t>
            </a:r>
            <a:r>
              <a:rPr lang="en-US" dirty="0" err="1"/>
              <a:t>voluntari</a:t>
            </a:r>
            <a:r>
              <a:rPr lang="en-US" dirty="0"/>
              <a:t> </a:t>
            </a:r>
            <a:r>
              <a:rPr lang="en-US" dirty="0" err="1"/>
              <a:t>pe</a:t>
            </a:r>
            <a:r>
              <a:rPr lang="en-US" dirty="0"/>
              <a:t> </a:t>
            </a:r>
            <a:r>
              <a:rPr lang="en-US" dirty="0" err="1"/>
              <a:t>perioada</a:t>
            </a:r>
            <a:r>
              <a:rPr lang="en-US" dirty="0"/>
              <a:t> </a:t>
            </a:r>
            <a:r>
              <a:rPr lang="en-US" dirty="0" err="1"/>
              <a:t>derularii</a:t>
            </a:r>
            <a:r>
              <a:rPr lang="en-US" dirty="0"/>
              <a:t> </a:t>
            </a:r>
            <a:r>
              <a:rPr lang="en-US" dirty="0" err="1"/>
              <a:t>proiectului</a:t>
            </a:r>
            <a:r>
              <a:rPr lang="en-US" dirty="0"/>
              <a:t>. </a:t>
            </a:r>
            <a:endParaRPr lang="ro-RO" dirty="0" smtClean="0"/>
          </a:p>
          <a:p>
            <a:r>
              <a:rPr lang="en-US" dirty="0" err="1" smtClean="0"/>
              <a:t>Numarul</a:t>
            </a:r>
            <a:r>
              <a:rPr lang="en-US" dirty="0" smtClean="0"/>
              <a:t> </a:t>
            </a:r>
            <a:r>
              <a:rPr lang="en-US" dirty="0"/>
              <a:t>minim </a:t>
            </a:r>
            <a:r>
              <a:rPr lang="en-US" dirty="0" err="1"/>
              <a:t>obligatoriu</a:t>
            </a:r>
            <a:r>
              <a:rPr lang="en-US" dirty="0"/>
              <a:t> </a:t>
            </a:r>
            <a:r>
              <a:rPr lang="en-US" dirty="0" err="1"/>
              <a:t>este</a:t>
            </a:r>
            <a:r>
              <a:rPr lang="en-US" dirty="0"/>
              <a:t> de 2 </a:t>
            </a:r>
            <a:r>
              <a:rPr lang="en-US" dirty="0" err="1"/>
              <a:t>voluntari</a:t>
            </a:r>
            <a:r>
              <a:rPr lang="en-US" dirty="0"/>
              <a:t>. Pot fi </a:t>
            </a:r>
            <a:r>
              <a:rPr lang="en-US" dirty="0" err="1"/>
              <a:t>trimisi</a:t>
            </a:r>
            <a:r>
              <a:rPr lang="en-US" dirty="0"/>
              <a:t> </a:t>
            </a:r>
            <a:r>
              <a:rPr lang="en-US" dirty="0" err="1"/>
              <a:t>mai</a:t>
            </a:r>
            <a:r>
              <a:rPr lang="en-US" dirty="0"/>
              <a:t> </a:t>
            </a:r>
            <a:r>
              <a:rPr lang="en-US" dirty="0" err="1"/>
              <a:t>mult</a:t>
            </a:r>
            <a:r>
              <a:rPr lang="en-US" dirty="0"/>
              <a:t> de 6 </a:t>
            </a:r>
            <a:r>
              <a:rPr lang="en-US" dirty="0" err="1"/>
              <a:t>voluntari</a:t>
            </a:r>
            <a:r>
              <a:rPr lang="en-US" dirty="0"/>
              <a:t>, </a:t>
            </a:r>
            <a:r>
              <a:rPr lang="en-US" dirty="0" err="1"/>
              <a:t>dar</a:t>
            </a:r>
            <a:r>
              <a:rPr lang="en-US" dirty="0"/>
              <a:t> </a:t>
            </a:r>
            <a:r>
              <a:rPr lang="en-US" dirty="0" err="1"/>
              <a:t>finantarea</a:t>
            </a:r>
            <a:r>
              <a:rPr lang="en-US" dirty="0"/>
              <a:t> </a:t>
            </a:r>
            <a:r>
              <a:rPr lang="en-US" dirty="0" err="1"/>
              <a:t>obtinuta</a:t>
            </a:r>
            <a:r>
              <a:rPr lang="en-US" dirty="0"/>
              <a:t> </a:t>
            </a:r>
            <a:r>
              <a:rPr lang="en-US" dirty="0" err="1"/>
              <a:t>va</a:t>
            </a:r>
            <a:r>
              <a:rPr lang="en-US" dirty="0"/>
              <a:t> fi </a:t>
            </a:r>
            <a:r>
              <a:rPr lang="en-US" dirty="0" err="1"/>
              <a:t>pentru</a:t>
            </a:r>
            <a:r>
              <a:rPr lang="en-US" dirty="0"/>
              <a:t> maximum 6 </a:t>
            </a:r>
            <a:r>
              <a:rPr lang="en-US" dirty="0" err="1"/>
              <a:t>persoane</a:t>
            </a:r>
            <a:r>
              <a:rPr lang="en-US" dirty="0"/>
              <a:t>; </a:t>
            </a:r>
            <a:endParaRPr lang="ro-RO" dirty="0" smtClean="0"/>
          </a:p>
          <a:p>
            <a:r>
              <a:rPr lang="en-US" dirty="0" err="1" smtClean="0"/>
              <a:t>durata</a:t>
            </a:r>
            <a:r>
              <a:rPr lang="en-US" dirty="0" smtClean="0"/>
              <a:t> </a:t>
            </a:r>
            <a:r>
              <a:rPr lang="en-US" dirty="0" err="1"/>
              <a:t>unui</a:t>
            </a:r>
            <a:r>
              <a:rPr lang="en-US" dirty="0"/>
              <a:t> </a:t>
            </a:r>
            <a:r>
              <a:rPr lang="en-US" dirty="0" err="1"/>
              <a:t>stagiu</a:t>
            </a:r>
            <a:r>
              <a:rPr lang="en-US" dirty="0"/>
              <a:t> de </a:t>
            </a:r>
            <a:r>
              <a:rPr lang="en-US" dirty="0" err="1"/>
              <a:t>voluntariat</a:t>
            </a:r>
            <a:r>
              <a:rPr lang="en-US" dirty="0"/>
              <a:t> </a:t>
            </a:r>
            <a:r>
              <a:rPr lang="en-US" dirty="0" err="1"/>
              <a:t>este</a:t>
            </a:r>
            <a:r>
              <a:rPr lang="en-US" dirty="0"/>
              <a:t> de 3 </a:t>
            </a:r>
            <a:r>
              <a:rPr lang="en-US" dirty="0" err="1"/>
              <a:t>pana</a:t>
            </a:r>
            <a:r>
              <a:rPr lang="en-US" dirty="0"/>
              <a:t> la 8 </a:t>
            </a:r>
            <a:r>
              <a:rPr lang="en-US" dirty="0" err="1"/>
              <a:t>saptamani</a:t>
            </a:r>
            <a:r>
              <a:rPr lang="en-US" dirty="0"/>
              <a:t>; </a:t>
            </a:r>
            <a:r>
              <a:rPr lang="en-US" dirty="0" err="1"/>
              <a:t>voluntarii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se </a:t>
            </a:r>
            <a:r>
              <a:rPr lang="en-US" dirty="0" err="1"/>
              <a:t>deplaseze</a:t>
            </a:r>
            <a:r>
              <a:rPr lang="en-US" dirty="0"/>
              <a:t> individual </a:t>
            </a:r>
            <a:r>
              <a:rPr lang="en-US" dirty="0" err="1"/>
              <a:t>sau</a:t>
            </a:r>
            <a:r>
              <a:rPr lang="en-US" dirty="0"/>
              <a:t> in </a:t>
            </a:r>
            <a:r>
              <a:rPr lang="en-US" dirty="0" err="1"/>
              <a:t>grup</a:t>
            </a:r>
            <a:r>
              <a:rPr lang="en-US" dirty="0"/>
              <a:t>; </a:t>
            </a:r>
            <a:endParaRPr lang="ro-RO" dirty="0" smtClean="0"/>
          </a:p>
          <a:p>
            <a:r>
              <a:rPr lang="en-US" dirty="0" err="1" smtClean="0"/>
              <a:t>trimiterea</a:t>
            </a:r>
            <a:r>
              <a:rPr lang="en-US" dirty="0" smtClean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primirea</a:t>
            </a:r>
            <a:r>
              <a:rPr lang="en-US" dirty="0"/>
              <a:t> de </a:t>
            </a:r>
            <a:r>
              <a:rPr lang="en-US" dirty="0" err="1"/>
              <a:t>voluntari</a:t>
            </a:r>
            <a:r>
              <a:rPr lang="en-US" dirty="0"/>
              <a:t> </a:t>
            </a:r>
            <a:r>
              <a:rPr lang="en-US" dirty="0" smtClean="0"/>
              <a:t>se </a:t>
            </a:r>
            <a:r>
              <a:rPr lang="en-US" dirty="0" err="1" smtClean="0"/>
              <a:t>po</a:t>
            </a:r>
            <a:r>
              <a:rPr lang="ro-RO" dirty="0" smtClean="0"/>
              <a:t>a</a:t>
            </a:r>
            <a:r>
              <a:rPr lang="en-US" dirty="0" smtClean="0"/>
              <a:t>t</a:t>
            </a:r>
            <a:r>
              <a:rPr lang="ro-RO" dirty="0" smtClean="0"/>
              <a:t>e</a:t>
            </a:r>
            <a:r>
              <a:rPr lang="en-US" dirty="0" smtClean="0"/>
              <a:t> </a:t>
            </a:r>
            <a:r>
              <a:rPr lang="en-US" dirty="0" err="1"/>
              <a:t>desfasura</a:t>
            </a:r>
            <a:r>
              <a:rPr lang="en-US" dirty="0"/>
              <a:t> </a:t>
            </a:r>
            <a:r>
              <a:rPr lang="en-US" dirty="0" err="1"/>
              <a:t>concomitent</a:t>
            </a:r>
            <a:r>
              <a:rPr lang="en-US" dirty="0"/>
              <a:t>, </a:t>
            </a:r>
            <a:r>
              <a:rPr lang="en-US" dirty="0" err="1"/>
              <a:t>dar</a:t>
            </a:r>
            <a:r>
              <a:rPr lang="en-US" dirty="0"/>
              <a:t> </a:t>
            </a:r>
            <a:r>
              <a:rPr lang="en-US" dirty="0" err="1"/>
              <a:t>acest</a:t>
            </a:r>
            <a:r>
              <a:rPr lang="en-US" dirty="0"/>
              <a:t> </a:t>
            </a:r>
            <a:r>
              <a:rPr lang="en-US" dirty="0" err="1"/>
              <a:t>lucru</a:t>
            </a:r>
            <a:r>
              <a:rPr lang="en-US" dirty="0"/>
              <a:t> nu </a:t>
            </a:r>
            <a:r>
              <a:rPr lang="en-US" dirty="0" err="1"/>
              <a:t>este</a:t>
            </a:r>
            <a:r>
              <a:rPr lang="en-US" dirty="0"/>
              <a:t> </a:t>
            </a:r>
            <a:r>
              <a:rPr lang="en-US" dirty="0" err="1" smtClean="0"/>
              <a:t>obligatoriu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9988072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180306"/>
          </a:xfrm>
        </p:spPr>
        <p:txBody>
          <a:bodyPr/>
          <a:lstStyle/>
          <a:p>
            <a:pPr algn="ctr"/>
            <a:r>
              <a:rPr lang="ro-RO" b="1" dirty="0" smtClean="0"/>
              <a:t>Activități eligibile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410200"/>
          </a:xfrm>
        </p:spPr>
        <p:txBody>
          <a:bodyPr>
            <a:normAutofit/>
          </a:bodyPr>
          <a:lstStyle/>
          <a:p>
            <a:r>
              <a:rPr lang="ro-RO" dirty="0" smtClean="0"/>
              <a:t>Derularea de activități de </a:t>
            </a:r>
            <a:r>
              <a:rPr lang="en-US" dirty="0" smtClean="0"/>
              <a:t>tip </a:t>
            </a:r>
            <a:r>
              <a:rPr lang="en-US" dirty="0"/>
              <a:t>non-profit, </a:t>
            </a:r>
            <a:r>
              <a:rPr lang="en-US" dirty="0" err="1"/>
              <a:t>ca</a:t>
            </a:r>
            <a:r>
              <a:rPr lang="en-US" dirty="0"/>
              <a:t> forma de </a:t>
            </a:r>
            <a:r>
              <a:rPr lang="en-US" dirty="0" err="1"/>
              <a:t>invatare</a:t>
            </a:r>
            <a:r>
              <a:rPr lang="en-US" dirty="0"/>
              <a:t>/ </a:t>
            </a:r>
            <a:r>
              <a:rPr lang="en-US" dirty="0" err="1"/>
              <a:t>schimb</a:t>
            </a:r>
            <a:r>
              <a:rPr lang="en-US" dirty="0"/>
              <a:t> de </a:t>
            </a:r>
            <a:r>
              <a:rPr lang="en-US" dirty="0" err="1" smtClean="0"/>
              <a:t>experient</a:t>
            </a:r>
            <a:r>
              <a:rPr lang="ro-RO" dirty="0" smtClean="0"/>
              <a:t>ă</a:t>
            </a:r>
            <a:r>
              <a:rPr lang="en-US" dirty="0" smtClean="0"/>
              <a:t> formal</a:t>
            </a:r>
            <a:r>
              <a:rPr lang="ro-RO" dirty="0" smtClean="0"/>
              <a:t>ă</a:t>
            </a:r>
            <a:r>
              <a:rPr lang="en-US" dirty="0" smtClean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smtClean="0"/>
              <a:t>informal</a:t>
            </a:r>
            <a:r>
              <a:rPr lang="ro-RO" dirty="0" smtClean="0"/>
              <a:t>ă</a:t>
            </a:r>
            <a:r>
              <a:rPr lang="en-US" dirty="0" smtClean="0"/>
              <a:t>;</a:t>
            </a:r>
            <a:endParaRPr lang="en-US" dirty="0"/>
          </a:p>
          <a:p>
            <a:r>
              <a:rPr lang="en-US" dirty="0" err="1" smtClean="0"/>
              <a:t>dezvolt</a:t>
            </a:r>
            <a:r>
              <a:rPr lang="ro-RO" dirty="0" err="1" smtClean="0"/>
              <a:t>area</a:t>
            </a:r>
            <a:r>
              <a:rPr lang="en-US" dirty="0" smtClean="0"/>
              <a:t> cooper</a:t>
            </a:r>
            <a:r>
              <a:rPr lang="ro-RO" dirty="0" smtClean="0"/>
              <a:t>ă</a:t>
            </a:r>
            <a:r>
              <a:rPr lang="en-US" dirty="0" err="1" smtClean="0"/>
              <a:t>ri</a:t>
            </a:r>
            <a:r>
              <a:rPr lang="ro-RO" dirty="0" smtClean="0"/>
              <a:t>i</a:t>
            </a:r>
            <a:r>
              <a:rPr lang="en-US" dirty="0" smtClean="0"/>
              <a:t> </a:t>
            </a:r>
            <a:r>
              <a:rPr lang="en-US" dirty="0" err="1"/>
              <a:t>durabile</a:t>
            </a:r>
            <a:r>
              <a:rPr lang="en-US" dirty="0"/>
              <a:t> </a:t>
            </a:r>
            <a:r>
              <a:rPr lang="en-US" dirty="0" err="1"/>
              <a:t>intre</a:t>
            </a:r>
            <a:r>
              <a:rPr lang="en-US" dirty="0"/>
              <a:t> </a:t>
            </a:r>
            <a:r>
              <a:rPr lang="en-US" dirty="0" err="1"/>
              <a:t>organizatia</a:t>
            </a:r>
            <a:r>
              <a:rPr lang="en-US" dirty="0"/>
              <a:t> care </a:t>
            </a:r>
            <a:r>
              <a:rPr lang="en-US" dirty="0" err="1"/>
              <a:t>trimite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organizatia</a:t>
            </a:r>
            <a:r>
              <a:rPr lang="en-US" dirty="0"/>
              <a:t> care </a:t>
            </a:r>
            <a:r>
              <a:rPr lang="en-US" dirty="0" err="1"/>
              <a:t>primeste</a:t>
            </a:r>
            <a:r>
              <a:rPr lang="en-US" dirty="0"/>
              <a:t> </a:t>
            </a:r>
            <a:r>
              <a:rPr lang="en-US" dirty="0" err="1"/>
              <a:t>voluntari</a:t>
            </a:r>
            <a:r>
              <a:rPr lang="en-US" dirty="0"/>
              <a:t> in </a:t>
            </a:r>
            <a:r>
              <a:rPr lang="en-US" dirty="0" err="1"/>
              <a:t>jurul</a:t>
            </a:r>
            <a:r>
              <a:rPr lang="en-US" dirty="0"/>
              <a:t> </a:t>
            </a:r>
            <a:r>
              <a:rPr lang="en-US" dirty="0" err="1"/>
              <a:t>unui</a:t>
            </a:r>
            <a:r>
              <a:rPr lang="en-US" dirty="0"/>
              <a:t> </a:t>
            </a:r>
            <a:r>
              <a:rPr lang="en-US" dirty="0" err="1"/>
              <a:t>subiect</a:t>
            </a:r>
            <a:r>
              <a:rPr lang="en-US" dirty="0"/>
              <a:t> specific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grup</a:t>
            </a:r>
            <a:r>
              <a:rPr lang="en-US" dirty="0"/>
              <a:t> </a:t>
            </a:r>
            <a:r>
              <a:rPr lang="en-US" dirty="0" err="1"/>
              <a:t>tinta</a:t>
            </a:r>
            <a:r>
              <a:rPr lang="en-US" dirty="0"/>
              <a:t>, </a:t>
            </a:r>
            <a:r>
              <a:rPr lang="en-US" dirty="0" err="1"/>
              <a:t>prin</a:t>
            </a:r>
            <a:r>
              <a:rPr lang="en-US" dirty="0"/>
              <a:t> </a:t>
            </a:r>
            <a:r>
              <a:rPr lang="en-US" dirty="0" err="1"/>
              <a:t>schimbul</a:t>
            </a:r>
            <a:r>
              <a:rPr lang="en-US" dirty="0"/>
              <a:t> de </a:t>
            </a:r>
            <a:r>
              <a:rPr lang="en-US" dirty="0" err="1"/>
              <a:t>voluntari</a:t>
            </a:r>
            <a:r>
              <a:rPr lang="en-US" dirty="0"/>
              <a:t>;</a:t>
            </a:r>
          </a:p>
          <a:p>
            <a:r>
              <a:rPr lang="ro-RO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valorificarea </a:t>
            </a:r>
            <a:r>
              <a:rPr lang="en-US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potentialului</a:t>
            </a:r>
            <a:r>
              <a:rPr lang="en-US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adultilor</a:t>
            </a:r>
            <a:r>
              <a:rPr lang="en-US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seniori</a:t>
            </a:r>
            <a:r>
              <a:rPr lang="en-US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(</a:t>
            </a:r>
            <a:r>
              <a:rPr lang="en-US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cunostinte</a:t>
            </a:r>
            <a:r>
              <a:rPr lang="en-US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competente</a:t>
            </a:r>
            <a:r>
              <a:rPr lang="en-US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experienta</a:t>
            </a:r>
            <a:r>
              <a:rPr lang="en-US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)</a:t>
            </a:r>
            <a:r>
              <a:rPr lang="ro-RO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la nivelul </a:t>
            </a:r>
            <a:r>
              <a:rPr lang="en-US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comunitatii</a:t>
            </a:r>
            <a:r>
              <a:rPr lang="en-US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locale </a:t>
            </a:r>
            <a:r>
              <a:rPr lang="en-US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.</a:t>
            </a:r>
            <a:endParaRPr 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873445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b="1" dirty="0" smtClean="0"/>
              <a:t>Cine poate fi voluntar GIVE ?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o-RO" dirty="0" smtClean="0"/>
              <a:t>Persoane </a:t>
            </a:r>
            <a:r>
              <a:rPr lang="en-US" dirty="0" smtClean="0"/>
              <a:t>din </a:t>
            </a:r>
            <a:r>
              <a:rPr lang="en-US" dirty="0" err="1"/>
              <a:t>grupurile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dezavantajate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din </a:t>
            </a:r>
            <a:r>
              <a:rPr lang="en-US" dirty="0" err="1"/>
              <a:t>randul</a:t>
            </a:r>
            <a:r>
              <a:rPr lang="en-US" dirty="0"/>
              <a:t> </a:t>
            </a:r>
            <a:r>
              <a:rPr lang="en-US" dirty="0" err="1"/>
              <a:t>minoritatilor</a:t>
            </a:r>
            <a:r>
              <a:rPr lang="en-US" dirty="0"/>
              <a:t> </a:t>
            </a:r>
            <a:r>
              <a:rPr lang="en-US" dirty="0" err="1"/>
              <a:t>etnice</a:t>
            </a:r>
            <a:r>
              <a:rPr lang="en-US" dirty="0"/>
              <a:t>, </a:t>
            </a:r>
            <a:r>
              <a:rPr lang="en-US" dirty="0" err="1"/>
              <a:t>acest</a:t>
            </a:r>
            <a:r>
              <a:rPr lang="en-US" dirty="0"/>
              <a:t> </a:t>
            </a:r>
            <a:r>
              <a:rPr lang="en-US" dirty="0" err="1"/>
              <a:t>lucru</a:t>
            </a:r>
            <a:r>
              <a:rPr lang="en-US" dirty="0"/>
              <a:t> </a:t>
            </a:r>
            <a:r>
              <a:rPr lang="en-US" dirty="0" err="1"/>
              <a:t>ajutand</a:t>
            </a:r>
            <a:r>
              <a:rPr lang="en-US" dirty="0"/>
              <a:t> la o </a:t>
            </a:r>
            <a:r>
              <a:rPr lang="en-US" dirty="0" err="1"/>
              <a:t>mai</a:t>
            </a:r>
            <a:r>
              <a:rPr lang="en-US" dirty="0"/>
              <a:t> </a:t>
            </a:r>
            <a:r>
              <a:rPr lang="en-US" dirty="0" err="1"/>
              <a:t>buna</a:t>
            </a:r>
            <a:r>
              <a:rPr lang="en-US" dirty="0"/>
              <a:t> </a:t>
            </a:r>
            <a:r>
              <a:rPr lang="en-US" dirty="0" err="1"/>
              <a:t>integrare</a:t>
            </a:r>
            <a:r>
              <a:rPr lang="en-US" dirty="0"/>
              <a:t> a </a:t>
            </a:r>
            <a:r>
              <a:rPr lang="en-US" dirty="0" err="1"/>
              <a:t>lor</a:t>
            </a:r>
            <a:r>
              <a:rPr lang="en-US" dirty="0"/>
              <a:t> in Europa </a:t>
            </a:r>
            <a:r>
              <a:rPr lang="en-US" dirty="0" err="1"/>
              <a:t>si</a:t>
            </a:r>
            <a:r>
              <a:rPr lang="en-US" dirty="0"/>
              <a:t> la </a:t>
            </a:r>
            <a:r>
              <a:rPr lang="en-US" dirty="0" err="1"/>
              <a:t>combaterea</a:t>
            </a:r>
            <a:r>
              <a:rPr lang="en-US" dirty="0"/>
              <a:t> </a:t>
            </a:r>
            <a:r>
              <a:rPr lang="en-US" dirty="0" err="1"/>
              <a:t>rasismului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xenofobiei</a:t>
            </a:r>
            <a:r>
              <a:rPr lang="en-US" dirty="0"/>
              <a:t>; </a:t>
            </a:r>
            <a:endParaRPr lang="ro-RO" dirty="0" smtClean="0"/>
          </a:p>
          <a:p>
            <a:r>
              <a:rPr lang="en-US" dirty="0" err="1" smtClean="0"/>
              <a:t>participarea</a:t>
            </a:r>
            <a:r>
              <a:rPr lang="en-US" dirty="0" smtClean="0"/>
              <a:t> </a:t>
            </a:r>
            <a:r>
              <a:rPr lang="en-US" dirty="0"/>
              <a:t>in </a:t>
            </a:r>
            <a:r>
              <a:rPr lang="en-US" dirty="0" err="1"/>
              <a:t>egala</a:t>
            </a:r>
            <a:r>
              <a:rPr lang="en-US" dirty="0"/>
              <a:t> </a:t>
            </a:r>
            <a:r>
              <a:rPr lang="en-US" dirty="0" err="1"/>
              <a:t>masura</a:t>
            </a:r>
            <a:r>
              <a:rPr lang="en-US" dirty="0"/>
              <a:t> a </a:t>
            </a:r>
            <a:r>
              <a:rPr lang="en-US" dirty="0" err="1"/>
              <a:t>femeilor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barbatilor</a:t>
            </a:r>
            <a:r>
              <a:rPr lang="en-US" dirty="0"/>
              <a:t> </a:t>
            </a:r>
            <a:r>
              <a:rPr lang="en-US" dirty="0" err="1"/>
              <a:t>va</a:t>
            </a:r>
            <a:r>
              <a:rPr lang="en-US" dirty="0"/>
              <a:t> fi </a:t>
            </a:r>
            <a:r>
              <a:rPr lang="en-US" dirty="0" err="1"/>
              <a:t>incurajata</a:t>
            </a:r>
            <a:r>
              <a:rPr lang="en-US" dirty="0"/>
              <a:t>; </a:t>
            </a:r>
            <a:r>
              <a:rPr lang="en-US" dirty="0" err="1"/>
              <a:t>este</a:t>
            </a:r>
            <a:r>
              <a:rPr lang="en-US" dirty="0"/>
              <a:t> de </a:t>
            </a:r>
            <a:r>
              <a:rPr lang="en-US" dirty="0" err="1"/>
              <a:t>dorit</a:t>
            </a:r>
            <a:r>
              <a:rPr lang="en-US" dirty="0"/>
              <a:t> </a:t>
            </a:r>
            <a:r>
              <a:rPr lang="en-US" dirty="0" err="1"/>
              <a:t>ca</a:t>
            </a:r>
            <a:r>
              <a:rPr lang="en-US" dirty="0"/>
              <a:t> </a:t>
            </a:r>
            <a:r>
              <a:rPr lang="en-US" dirty="0" err="1"/>
              <a:t>voluntarii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fie </a:t>
            </a:r>
            <a:r>
              <a:rPr lang="en-US" dirty="0" err="1"/>
              <a:t>persoane</a:t>
            </a:r>
            <a:r>
              <a:rPr lang="en-US" dirty="0"/>
              <a:t> cu </a:t>
            </a:r>
            <a:r>
              <a:rPr lang="en-US" dirty="0" err="1"/>
              <a:t>experienta</a:t>
            </a:r>
            <a:r>
              <a:rPr lang="en-US" dirty="0"/>
              <a:t> in </a:t>
            </a:r>
            <a:r>
              <a:rPr lang="en-US" dirty="0" err="1"/>
              <a:t>aceasta</a:t>
            </a:r>
            <a:r>
              <a:rPr lang="en-US" dirty="0"/>
              <a:t> </a:t>
            </a:r>
            <a:r>
              <a:rPr lang="en-US" dirty="0" err="1"/>
              <a:t>activitate</a:t>
            </a:r>
            <a:r>
              <a:rPr lang="en-US" dirty="0"/>
              <a:t>, </a:t>
            </a:r>
            <a:r>
              <a:rPr lang="en-US" dirty="0" err="1"/>
              <a:t>ceea</a:t>
            </a:r>
            <a:r>
              <a:rPr lang="en-US" dirty="0"/>
              <a:t> </a:t>
            </a:r>
            <a:r>
              <a:rPr lang="en-US" dirty="0" err="1"/>
              <a:t>ce</a:t>
            </a:r>
            <a:r>
              <a:rPr lang="en-US" dirty="0"/>
              <a:t> </a:t>
            </a:r>
            <a:r>
              <a:rPr lang="en-US" dirty="0" err="1"/>
              <a:t>va</a:t>
            </a:r>
            <a:r>
              <a:rPr lang="en-US" dirty="0"/>
              <a:t> </a:t>
            </a:r>
            <a:r>
              <a:rPr lang="en-US" dirty="0" err="1"/>
              <a:t>intensifica</a:t>
            </a:r>
            <a:r>
              <a:rPr lang="en-US" dirty="0"/>
              <a:t> </a:t>
            </a:r>
            <a:r>
              <a:rPr lang="en-US" dirty="0" err="1"/>
              <a:t>schimburile</a:t>
            </a:r>
            <a:r>
              <a:rPr lang="en-US" dirty="0"/>
              <a:t> </a:t>
            </a:r>
            <a:r>
              <a:rPr lang="en-US" dirty="0" err="1"/>
              <a:t>dintre</a:t>
            </a:r>
            <a:r>
              <a:rPr lang="en-US" dirty="0"/>
              <a:t> </a:t>
            </a:r>
            <a:r>
              <a:rPr lang="en-US" dirty="0" err="1"/>
              <a:t>organizatia</a:t>
            </a:r>
            <a:r>
              <a:rPr lang="en-US" dirty="0"/>
              <a:t> care </a:t>
            </a:r>
            <a:r>
              <a:rPr lang="en-US" dirty="0" err="1"/>
              <a:t>trimite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cea</a:t>
            </a:r>
            <a:r>
              <a:rPr lang="en-US" dirty="0"/>
              <a:t> care </a:t>
            </a:r>
            <a:r>
              <a:rPr lang="en-US" dirty="0" err="1"/>
              <a:t>primeste</a:t>
            </a:r>
            <a:r>
              <a:rPr lang="en-US" dirty="0"/>
              <a:t> </a:t>
            </a:r>
            <a:r>
              <a:rPr lang="en-US" dirty="0" err="1"/>
              <a:t>voluntari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613402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b="1" dirty="0"/>
              <a:t>Profilul </a:t>
            </a:r>
            <a:r>
              <a:rPr lang="it-IT" b="1" dirty="0" smtClean="0"/>
              <a:t>organizatiei</a:t>
            </a:r>
            <a:r>
              <a:rPr lang="ro-RO" b="1" dirty="0" smtClean="0"/>
              <a:t> GRU GIVE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err="1"/>
              <a:t>orice</a:t>
            </a:r>
            <a:r>
              <a:rPr lang="en-US" dirty="0"/>
              <a:t> </a:t>
            </a:r>
            <a:r>
              <a:rPr lang="en-US" dirty="0" err="1"/>
              <a:t>organizatie</a:t>
            </a:r>
            <a:r>
              <a:rPr lang="en-US" dirty="0"/>
              <a:t> </a:t>
            </a:r>
            <a:r>
              <a:rPr lang="en-US" dirty="0" err="1"/>
              <a:t>poate</a:t>
            </a:r>
            <a:r>
              <a:rPr lang="en-US" dirty="0"/>
              <a:t> </a:t>
            </a:r>
            <a:r>
              <a:rPr lang="en-US" dirty="0" err="1"/>
              <a:t>trimite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primi</a:t>
            </a:r>
            <a:r>
              <a:rPr lang="en-US" dirty="0"/>
              <a:t> </a:t>
            </a:r>
            <a:r>
              <a:rPr lang="en-US" dirty="0" err="1"/>
              <a:t>voluntari</a:t>
            </a:r>
            <a:r>
              <a:rPr lang="en-US" dirty="0"/>
              <a:t>, </a:t>
            </a:r>
            <a:r>
              <a:rPr lang="en-US" dirty="0" err="1"/>
              <a:t>daca</a:t>
            </a:r>
            <a:r>
              <a:rPr lang="en-US" dirty="0"/>
              <a:t> </a:t>
            </a:r>
            <a:r>
              <a:rPr lang="en-US" dirty="0" err="1"/>
              <a:t>dovedeste</a:t>
            </a:r>
            <a:r>
              <a:rPr lang="en-US" dirty="0"/>
              <a:t> </a:t>
            </a:r>
            <a:r>
              <a:rPr lang="en-US" dirty="0" err="1"/>
              <a:t>ca</a:t>
            </a:r>
            <a:r>
              <a:rPr lang="en-US" dirty="0"/>
              <a:t> </a:t>
            </a:r>
            <a:r>
              <a:rPr lang="en-US" dirty="0" err="1"/>
              <a:t>poate</a:t>
            </a:r>
            <a:r>
              <a:rPr lang="en-US" dirty="0"/>
              <a:t> </a:t>
            </a:r>
            <a:r>
              <a:rPr lang="en-US" dirty="0" err="1"/>
              <a:t>realiza</a:t>
            </a:r>
            <a:r>
              <a:rPr lang="en-US" dirty="0"/>
              <a:t> </a:t>
            </a:r>
            <a:r>
              <a:rPr lang="en-US" dirty="0" err="1"/>
              <a:t>acest</a:t>
            </a:r>
            <a:r>
              <a:rPr lang="en-US" dirty="0"/>
              <a:t> </a:t>
            </a:r>
            <a:r>
              <a:rPr lang="en-US" dirty="0" err="1"/>
              <a:t>lucru</a:t>
            </a:r>
            <a:r>
              <a:rPr lang="en-US" dirty="0"/>
              <a:t> </a:t>
            </a:r>
            <a:r>
              <a:rPr lang="en-US" dirty="0" err="1"/>
              <a:t>eficient</a:t>
            </a:r>
            <a:r>
              <a:rPr lang="en-US" dirty="0"/>
              <a:t>;</a:t>
            </a:r>
          </a:p>
          <a:p>
            <a:r>
              <a:rPr lang="en-US" dirty="0" err="1"/>
              <a:t>activitatile</a:t>
            </a:r>
            <a:r>
              <a:rPr lang="en-US" dirty="0"/>
              <a:t> in care </a:t>
            </a:r>
            <a:r>
              <a:rPr lang="en-US" dirty="0" err="1"/>
              <a:t>vor</a:t>
            </a:r>
            <a:r>
              <a:rPr lang="en-US" dirty="0"/>
              <a:t> fi </a:t>
            </a:r>
            <a:r>
              <a:rPr lang="en-US" dirty="0" err="1"/>
              <a:t>implicati</a:t>
            </a:r>
            <a:r>
              <a:rPr lang="en-US" dirty="0"/>
              <a:t> </a:t>
            </a:r>
            <a:r>
              <a:rPr lang="en-US" dirty="0" err="1"/>
              <a:t>voluntarii</a:t>
            </a:r>
            <a:r>
              <a:rPr lang="en-US" dirty="0"/>
              <a:t> </a:t>
            </a:r>
            <a:r>
              <a:rPr lang="en-US" dirty="0" err="1"/>
              <a:t>trebuie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fie non-profit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ofere</a:t>
            </a:r>
            <a:r>
              <a:rPr lang="en-US" dirty="0"/>
              <a:t> </a:t>
            </a:r>
            <a:r>
              <a:rPr lang="en-US" dirty="0" err="1"/>
              <a:t>voluntarilor</a:t>
            </a:r>
            <a:r>
              <a:rPr lang="en-US" dirty="0"/>
              <a:t> </a:t>
            </a:r>
            <a:r>
              <a:rPr lang="en-US" b="1" dirty="0" err="1"/>
              <a:t>oportunitati</a:t>
            </a:r>
            <a:r>
              <a:rPr lang="en-US" b="1" dirty="0"/>
              <a:t> </a:t>
            </a:r>
            <a:r>
              <a:rPr lang="en-US" b="1" dirty="0" err="1"/>
              <a:t>reale</a:t>
            </a:r>
            <a:r>
              <a:rPr lang="en-US" b="1" dirty="0"/>
              <a:t> de </a:t>
            </a:r>
            <a:r>
              <a:rPr lang="en-US" b="1" dirty="0" err="1"/>
              <a:t>invatare</a:t>
            </a:r>
            <a:r>
              <a:rPr lang="en-US" b="1" dirty="0"/>
              <a:t>, </a:t>
            </a:r>
            <a:r>
              <a:rPr lang="en-US" b="1" dirty="0" err="1"/>
              <a:t>indiferent</a:t>
            </a:r>
            <a:r>
              <a:rPr lang="en-US" b="1" dirty="0"/>
              <a:t> </a:t>
            </a:r>
            <a:r>
              <a:rPr lang="en-US" b="1" dirty="0" err="1"/>
              <a:t>daca</a:t>
            </a:r>
            <a:r>
              <a:rPr lang="en-US" b="1" dirty="0"/>
              <a:t> </a:t>
            </a:r>
            <a:r>
              <a:rPr lang="en-US" b="1" dirty="0" err="1"/>
              <a:t>sunt</a:t>
            </a:r>
            <a:r>
              <a:rPr lang="en-US" b="1" dirty="0"/>
              <a:t> </a:t>
            </a:r>
            <a:r>
              <a:rPr lang="en-US" b="1" dirty="0" err="1"/>
              <a:t>formale</a:t>
            </a:r>
            <a:r>
              <a:rPr lang="en-US" b="1" dirty="0"/>
              <a:t>, non-</a:t>
            </a:r>
            <a:r>
              <a:rPr lang="en-US" b="1" dirty="0" err="1"/>
              <a:t>formale</a:t>
            </a:r>
            <a:r>
              <a:rPr lang="en-US" b="1" dirty="0"/>
              <a:t> </a:t>
            </a:r>
            <a:r>
              <a:rPr lang="en-US" b="1" dirty="0" err="1"/>
              <a:t>sau</a:t>
            </a:r>
            <a:r>
              <a:rPr lang="en-US" b="1" dirty="0"/>
              <a:t> 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(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cel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mai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probabil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)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informale</a:t>
            </a:r>
            <a:r>
              <a:rPr lang="en-US" b="1" dirty="0"/>
              <a:t>;</a:t>
            </a:r>
          </a:p>
          <a:p>
            <a:r>
              <a:rPr lang="en-US" dirty="0" err="1"/>
              <a:t>organizatia</a:t>
            </a:r>
            <a:r>
              <a:rPr lang="en-US" dirty="0"/>
              <a:t> care </a:t>
            </a:r>
            <a:r>
              <a:rPr lang="en-US" dirty="0" err="1"/>
              <a:t>trimite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cea</a:t>
            </a:r>
            <a:r>
              <a:rPr lang="en-US" dirty="0"/>
              <a:t> care </a:t>
            </a:r>
            <a:r>
              <a:rPr lang="en-US" dirty="0" err="1"/>
              <a:t>primeste</a:t>
            </a:r>
            <a:r>
              <a:rPr lang="en-US" dirty="0"/>
              <a:t> </a:t>
            </a:r>
            <a:r>
              <a:rPr lang="en-US" dirty="0" err="1"/>
              <a:t>voluntari</a:t>
            </a:r>
            <a:r>
              <a:rPr lang="en-US" dirty="0"/>
              <a:t>, </a:t>
            </a:r>
            <a:r>
              <a:rPr lang="en-US" dirty="0" err="1"/>
              <a:t>ca</a:t>
            </a:r>
            <a:r>
              <a:rPr lang="en-US" dirty="0"/>
              <a:t> </a:t>
            </a:r>
            <a:r>
              <a:rPr lang="en-US" dirty="0" err="1"/>
              <a:t>parteneri</a:t>
            </a:r>
            <a:r>
              <a:rPr lang="en-US" dirty="0"/>
              <a:t> in </a:t>
            </a:r>
            <a:r>
              <a:rPr lang="en-US" dirty="0" err="1"/>
              <a:t>proiect</a:t>
            </a:r>
            <a:r>
              <a:rPr lang="en-US" dirty="0"/>
              <a:t>, </a:t>
            </a:r>
            <a:r>
              <a:rPr lang="en-US" dirty="0" err="1"/>
              <a:t>trebuie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contribuie</a:t>
            </a:r>
            <a:r>
              <a:rPr lang="en-US" dirty="0"/>
              <a:t> la </a:t>
            </a:r>
            <a:r>
              <a:rPr lang="en-US" dirty="0" err="1"/>
              <a:t>dezvoltarea</a:t>
            </a:r>
            <a:r>
              <a:rPr lang="en-US" dirty="0"/>
              <a:t> </a:t>
            </a:r>
            <a:r>
              <a:rPr lang="en-US" dirty="0" err="1"/>
              <a:t>unei</a:t>
            </a:r>
            <a:r>
              <a:rPr lang="en-US" dirty="0"/>
              <a:t> </a:t>
            </a:r>
            <a:r>
              <a:rPr lang="en-US" dirty="0" err="1"/>
              <a:t>cooperari</a:t>
            </a:r>
            <a:r>
              <a:rPr lang="en-US" dirty="0"/>
              <a:t> </a:t>
            </a:r>
            <a:r>
              <a:rPr lang="en-US" dirty="0" err="1"/>
              <a:t>durabile</a:t>
            </a:r>
            <a:r>
              <a:rPr lang="en-US" dirty="0"/>
              <a:t> in </a:t>
            </a:r>
            <a:r>
              <a:rPr lang="en-US" dirty="0" err="1"/>
              <a:t>jurul</a:t>
            </a:r>
            <a:r>
              <a:rPr lang="en-US" dirty="0"/>
              <a:t> </a:t>
            </a:r>
            <a:r>
              <a:rPr lang="en-US" dirty="0" err="1"/>
              <a:t>unei</a:t>
            </a:r>
            <a:r>
              <a:rPr lang="en-US" dirty="0"/>
              <a:t> </a:t>
            </a:r>
            <a:r>
              <a:rPr lang="en-US" dirty="0" err="1"/>
              <a:t>anumite</a:t>
            </a:r>
            <a:r>
              <a:rPr lang="en-US" dirty="0"/>
              <a:t> </a:t>
            </a:r>
            <a:r>
              <a:rPr lang="en-US" dirty="0" err="1"/>
              <a:t>teme</a:t>
            </a:r>
            <a:r>
              <a:rPr lang="en-US" dirty="0"/>
              <a:t>/ </a:t>
            </a:r>
            <a:r>
              <a:rPr lang="en-US" dirty="0" err="1"/>
              <a:t>activitati</a:t>
            </a:r>
            <a:r>
              <a:rPr lang="en-US" dirty="0"/>
              <a:t>/ </a:t>
            </a:r>
            <a:r>
              <a:rPr lang="en-US" dirty="0" err="1"/>
              <a:t>grup</a:t>
            </a:r>
            <a:r>
              <a:rPr lang="en-US" dirty="0"/>
              <a:t> </a:t>
            </a:r>
            <a:r>
              <a:rPr lang="en-US" dirty="0" err="1"/>
              <a:t>tinta</a:t>
            </a:r>
            <a:r>
              <a:rPr lang="en-US" dirty="0"/>
              <a:t> </a:t>
            </a:r>
            <a:r>
              <a:rPr lang="en-US" dirty="0" err="1"/>
              <a:t>specifice</a:t>
            </a:r>
            <a:r>
              <a:rPr lang="en-US" dirty="0"/>
              <a:t>, </a:t>
            </a:r>
            <a:r>
              <a:rPr lang="en-US" dirty="0" err="1"/>
              <a:t>prin</a:t>
            </a:r>
            <a:r>
              <a:rPr lang="en-US" dirty="0"/>
              <a:t> </a:t>
            </a:r>
            <a:r>
              <a:rPr lang="en-US" dirty="0" err="1"/>
              <a:t>intermediul</a:t>
            </a:r>
            <a:r>
              <a:rPr lang="en-US" dirty="0"/>
              <a:t> </a:t>
            </a:r>
            <a:r>
              <a:rPr lang="en-US" dirty="0" err="1"/>
              <a:t>schimbului</a:t>
            </a:r>
            <a:r>
              <a:rPr lang="en-US" dirty="0"/>
              <a:t> de </a:t>
            </a:r>
            <a:r>
              <a:rPr lang="en-US" dirty="0" err="1" smtClean="0"/>
              <a:t>voluntari</a:t>
            </a:r>
            <a:r>
              <a:rPr lang="ro-RO" dirty="0" smtClean="0"/>
              <a:t> </a:t>
            </a:r>
            <a:r>
              <a:rPr lang="ro-RO" b="1" dirty="0"/>
              <a:t>î</a:t>
            </a:r>
            <a:r>
              <a:rPr lang="it-IT" b="1" dirty="0"/>
              <a:t>ntre </a:t>
            </a:r>
            <a:r>
              <a:rPr lang="ro-RO" b="1" dirty="0"/>
              <a:t>2 </a:t>
            </a:r>
            <a:r>
              <a:rPr lang="it-IT" b="1" dirty="0"/>
              <a:t>institut</a:t>
            </a:r>
            <a:r>
              <a:rPr lang="ro-RO" b="1" dirty="0"/>
              <a:t>ii din UE cu </a:t>
            </a:r>
            <a:r>
              <a:rPr lang="en-US" b="1" dirty="0" err="1"/>
              <a:t>profil</a:t>
            </a:r>
            <a:r>
              <a:rPr lang="en-US" b="1" dirty="0"/>
              <a:t> similar </a:t>
            </a:r>
            <a:r>
              <a:rPr lang="en-US" b="1" dirty="0" err="1"/>
              <a:t>sau</a:t>
            </a:r>
            <a:r>
              <a:rPr lang="en-US" b="1" dirty="0"/>
              <a:t> </a:t>
            </a:r>
            <a:r>
              <a:rPr lang="en-US" b="1" dirty="0" err="1"/>
              <a:t>complementar</a:t>
            </a:r>
            <a:r>
              <a:rPr lang="en-US" b="1" dirty="0"/>
              <a:t>.</a:t>
            </a:r>
          </a:p>
          <a:p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6374138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s-ES" sz="3600" b="1" dirty="0"/>
              <a:t>Cine </a:t>
            </a:r>
            <a:r>
              <a:rPr lang="es-ES" sz="3600" b="1" dirty="0" err="1"/>
              <a:t>poate</a:t>
            </a:r>
            <a:r>
              <a:rPr lang="es-ES" sz="3600" b="1" dirty="0"/>
              <a:t> beneficia de </a:t>
            </a:r>
            <a:r>
              <a:rPr lang="es-ES" sz="3600" b="1" dirty="0" err="1" smtClean="0"/>
              <a:t>finantare</a:t>
            </a:r>
            <a:r>
              <a:rPr lang="ro-RO" sz="3600" b="1" dirty="0" smtClean="0"/>
              <a:t>?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b="1" dirty="0" err="1"/>
              <a:t>voluntarii</a:t>
            </a:r>
            <a:r>
              <a:rPr lang="en-US" dirty="0"/>
              <a:t>: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adulti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cu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varsta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50 +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ani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, </a:t>
            </a:r>
            <a:r>
              <a:rPr lang="en-US" dirty="0" err="1"/>
              <a:t>chiar</a:t>
            </a:r>
            <a:r>
              <a:rPr lang="en-US" dirty="0"/>
              <a:t> </a:t>
            </a:r>
            <a:r>
              <a:rPr lang="en-US" dirty="0" err="1"/>
              <a:t>daca</a:t>
            </a:r>
            <a:r>
              <a:rPr lang="en-US" dirty="0"/>
              <a:t> </a:t>
            </a:r>
            <a:r>
              <a:rPr lang="en-US" dirty="0" err="1"/>
              <a:t>sunt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nu </a:t>
            </a:r>
            <a:r>
              <a:rPr lang="en-US" dirty="0" err="1"/>
              <a:t>implicati</a:t>
            </a:r>
            <a:r>
              <a:rPr lang="en-US" dirty="0"/>
              <a:t> in </a:t>
            </a:r>
            <a:r>
              <a:rPr lang="en-US" dirty="0" err="1"/>
              <a:t>activitati</a:t>
            </a:r>
            <a:r>
              <a:rPr lang="en-US" dirty="0"/>
              <a:t> de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, </a:t>
            </a:r>
            <a:r>
              <a:rPr lang="en-US" dirty="0" smtClean="0"/>
              <a:t>pot </a:t>
            </a:r>
            <a:r>
              <a:rPr lang="en-US" dirty="0"/>
              <a:t>candida din </a:t>
            </a:r>
            <a:r>
              <a:rPr lang="en-US" dirty="0" err="1"/>
              <a:t>partea</a:t>
            </a:r>
            <a:r>
              <a:rPr lang="en-US" dirty="0"/>
              <a:t> </a:t>
            </a:r>
            <a:r>
              <a:rPr lang="en-US" dirty="0" err="1"/>
              <a:t>unei</a:t>
            </a:r>
            <a:r>
              <a:rPr lang="en-US" dirty="0"/>
              <a:t> </a:t>
            </a:r>
            <a:r>
              <a:rPr lang="en-US" dirty="0" err="1"/>
              <a:t>organizatii</a:t>
            </a:r>
            <a:r>
              <a:rPr lang="en-US" dirty="0"/>
              <a:t> </a:t>
            </a:r>
            <a:r>
              <a:rPr lang="en-US" dirty="0" err="1"/>
              <a:t>participante</a:t>
            </a:r>
            <a:r>
              <a:rPr lang="en-US" dirty="0"/>
              <a:t> la un </a:t>
            </a:r>
            <a:r>
              <a:rPr lang="en-US" dirty="0" err="1"/>
              <a:t>proiect</a:t>
            </a:r>
            <a:r>
              <a:rPr lang="en-US" dirty="0"/>
              <a:t> </a:t>
            </a:r>
            <a:r>
              <a:rPr lang="en-US" dirty="0" err="1"/>
              <a:t>Grundtvig</a:t>
            </a:r>
            <a:r>
              <a:rPr lang="en-US" dirty="0"/>
              <a:t> de </a:t>
            </a:r>
            <a:r>
              <a:rPr lang="en-US" dirty="0" err="1"/>
              <a:t>voluntari</a:t>
            </a:r>
            <a:r>
              <a:rPr lang="en-US" dirty="0"/>
              <a:t> </a:t>
            </a:r>
            <a:r>
              <a:rPr lang="en-US" dirty="0" err="1"/>
              <a:t>seniori</a:t>
            </a:r>
            <a:r>
              <a:rPr lang="en-US" dirty="0"/>
              <a:t>, 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cu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scopul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a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deveni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voluntari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profesori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formatori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in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educatia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adultilor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(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formala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, non-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formala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,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informala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),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precum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formatorii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acestor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categorii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persoane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;</a:t>
            </a:r>
          </a:p>
          <a:p>
            <a:r>
              <a:rPr lang="en-US" b="1" dirty="0" err="1"/>
              <a:t>organizatia</a:t>
            </a:r>
            <a:r>
              <a:rPr lang="en-US" b="1" dirty="0"/>
              <a:t> care </a:t>
            </a:r>
            <a:r>
              <a:rPr lang="en-US" b="1" dirty="0" err="1"/>
              <a:t>trimite</a:t>
            </a:r>
            <a:r>
              <a:rPr lang="en-US" b="1" dirty="0"/>
              <a:t> </a:t>
            </a:r>
            <a:r>
              <a:rPr lang="en-US" b="1" dirty="0" err="1"/>
              <a:t>si</a:t>
            </a:r>
            <a:r>
              <a:rPr lang="en-US" b="1" dirty="0"/>
              <a:t> </a:t>
            </a:r>
            <a:r>
              <a:rPr lang="en-US" b="1" dirty="0" err="1"/>
              <a:t>organizatia</a:t>
            </a:r>
            <a:r>
              <a:rPr lang="en-US" b="1" dirty="0"/>
              <a:t> care </a:t>
            </a:r>
            <a:r>
              <a:rPr lang="en-US" b="1" dirty="0" err="1"/>
              <a:t>primeste</a:t>
            </a:r>
            <a:r>
              <a:rPr lang="en-US" dirty="0"/>
              <a:t>: </a:t>
            </a:r>
            <a:r>
              <a:rPr lang="en-US" dirty="0" err="1"/>
              <a:t>orice</a:t>
            </a:r>
            <a:r>
              <a:rPr lang="en-US" dirty="0"/>
              <a:t> </a:t>
            </a:r>
            <a:r>
              <a:rPr lang="en-US" dirty="0" err="1"/>
              <a:t>organizatie</a:t>
            </a:r>
            <a:r>
              <a:rPr lang="en-US" dirty="0"/>
              <a:t>, </a:t>
            </a:r>
            <a:r>
              <a:rPr lang="en-US" dirty="0" err="1"/>
              <a:t>atata</a:t>
            </a:r>
            <a:r>
              <a:rPr lang="en-US" dirty="0"/>
              <a:t> </a:t>
            </a:r>
            <a:r>
              <a:rPr lang="en-US" dirty="0" err="1"/>
              <a:t>timp</a:t>
            </a:r>
            <a:r>
              <a:rPr lang="en-US" dirty="0"/>
              <a:t> cat are </a:t>
            </a:r>
            <a:r>
              <a:rPr lang="en-US" dirty="0" err="1"/>
              <a:t>personalitate</a:t>
            </a:r>
            <a:r>
              <a:rPr lang="en-US" dirty="0"/>
              <a:t> </a:t>
            </a:r>
            <a:r>
              <a:rPr lang="en-US" dirty="0" err="1"/>
              <a:t>juridica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activitatile</a:t>
            </a:r>
            <a:r>
              <a:rPr lang="en-US" dirty="0"/>
              <a:t> de </a:t>
            </a:r>
            <a:r>
              <a:rPr lang="en-US" dirty="0" err="1"/>
              <a:t>voluntariat</a:t>
            </a:r>
            <a:r>
              <a:rPr lang="en-US" dirty="0"/>
              <a:t> </a:t>
            </a:r>
            <a:r>
              <a:rPr lang="en-US" dirty="0" err="1"/>
              <a:t>sunt</a:t>
            </a:r>
            <a:r>
              <a:rPr lang="en-US" dirty="0"/>
              <a:t> non-profit.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37114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b="1" dirty="0" err="1"/>
              <a:t>Obiective</a:t>
            </a:r>
            <a:r>
              <a:rPr lang="en-US" b="1" dirty="0"/>
              <a:t> </a:t>
            </a:r>
            <a:r>
              <a:rPr lang="en-US" b="1" dirty="0" err="1" smtClean="0"/>
              <a:t>specifice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137160" indent="0">
              <a:buNone/>
            </a:pPr>
            <a:r>
              <a:rPr lang="en-US" dirty="0" err="1" smtClean="0"/>
              <a:t>Programul</a:t>
            </a:r>
            <a:r>
              <a:rPr lang="ro-RO" dirty="0"/>
              <a:t>/</a:t>
            </a:r>
            <a:r>
              <a:rPr lang="ro-RO" dirty="0" smtClean="0"/>
              <a:t>Proiectul </a:t>
            </a:r>
            <a:r>
              <a:rPr lang="en-US" dirty="0" err="1" smtClean="0"/>
              <a:t>Grundtvig</a:t>
            </a:r>
            <a:r>
              <a:rPr lang="en-US" dirty="0" smtClean="0"/>
              <a:t> :</a:t>
            </a:r>
            <a:endParaRPr lang="en-US" dirty="0"/>
          </a:p>
          <a:p>
            <a:r>
              <a:rPr lang="en-US" dirty="0" err="1" smtClean="0"/>
              <a:t>raspund</a:t>
            </a:r>
            <a:r>
              <a:rPr lang="ro-RO" dirty="0" smtClean="0"/>
              <a:t>e</a:t>
            </a:r>
            <a:r>
              <a:rPr lang="en-US" dirty="0" smtClean="0"/>
              <a:t> </a:t>
            </a:r>
            <a:r>
              <a:rPr lang="en-US" dirty="0" err="1"/>
              <a:t>provocarilor</a:t>
            </a:r>
            <a:r>
              <a:rPr lang="en-US" dirty="0"/>
              <a:t> </a:t>
            </a:r>
            <a:r>
              <a:rPr lang="en-US" dirty="0" err="1"/>
              <a:t>educationale</a:t>
            </a:r>
            <a:r>
              <a:rPr lang="en-US" dirty="0"/>
              <a:t> </a:t>
            </a:r>
            <a:r>
              <a:rPr lang="en-US" dirty="0" err="1"/>
              <a:t>impuse</a:t>
            </a:r>
            <a:r>
              <a:rPr lang="en-US" dirty="0"/>
              <a:t> de </a:t>
            </a:r>
            <a:r>
              <a:rPr lang="en-US" dirty="0" err="1"/>
              <a:t>imbatranirea</a:t>
            </a:r>
            <a:r>
              <a:rPr lang="en-US" dirty="0"/>
              <a:t> </a:t>
            </a:r>
            <a:r>
              <a:rPr lang="en-US" dirty="0" err="1"/>
              <a:t>populatiei</a:t>
            </a:r>
            <a:r>
              <a:rPr lang="en-US" dirty="0"/>
              <a:t>/ </a:t>
            </a:r>
            <a:r>
              <a:rPr lang="en-US" dirty="0" err="1"/>
              <a:t>cresterea</a:t>
            </a:r>
            <a:r>
              <a:rPr lang="en-US" dirty="0"/>
              <a:t> </a:t>
            </a:r>
            <a:r>
              <a:rPr lang="en-US" dirty="0" err="1"/>
              <a:t>sperantei</a:t>
            </a:r>
            <a:r>
              <a:rPr lang="en-US" dirty="0"/>
              <a:t> </a:t>
            </a:r>
            <a:r>
              <a:rPr lang="en-US" dirty="0" err="1"/>
              <a:t>medii</a:t>
            </a:r>
            <a:r>
              <a:rPr lang="en-US" dirty="0"/>
              <a:t> de </a:t>
            </a:r>
            <a:r>
              <a:rPr lang="en-US" dirty="0" err="1"/>
              <a:t>viata</a:t>
            </a:r>
            <a:r>
              <a:rPr lang="en-US" dirty="0"/>
              <a:t> in </a:t>
            </a:r>
            <a:r>
              <a:rPr lang="en-US" dirty="0" smtClean="0"/>
              <a:t>Europa</a:t>
            </a:r>
            <a:r>
              <a:rPr lang="ro-RO" dirty="0" smtClean="0"/>
              <a:t>. /?</a:t>
            </a:r>
            <a:endParaRPr lang="en-US" dirty="0"/>
          </a:p>
          <a:p>
            <a:r>
              <a:rPr lang="en-US" dirty="0" err="1" smtClean="0"/>
              <a:t>sprijin</a:t>
            </a:r>
            <a:r>
              <a:rPr lang="ro-RO" dirty="0" smtClean="0"/>
              <a:t>ă</a:t>
            </a:r>
            <a:r>
              <a:rPr lang="en-US" dirty="0" smtClean="0"/>
              <a:t> </a:t>
            </a:r>
            <a:r>
              <a:rPr lang="en-US" dirty="0" err="1"/>
              <a:t>oferta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 smtClean="0"/>
              <a:t>raspund</a:t>
            </a:r>
            <a:r>
              <a:rPr lang="ro-RO" dirty="0" smtClean="0"/>
              <a:t>e</a:t>
            </a:r>
            <a:r>
              <a:rPr lang="en-US" dirty="0" smtClean="0"/>
              <a:t> </a:t>
            </a:r>
            <a:r>
              <a:rPr lang="en-US" dirty="0" err="1"/>
              <a:t>cererii</a:t>
            </a:r>
            <a:r>
              <a:rPr lang="en-US" dirty="0"/>
              <a:t> de alternative </a:t>
            </a:r>
            <a:r>
              <a:rPr lang="en-US" dirty="0" err="1"/>
              <a:t>educationale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adulti</a:t>
            </a:r>
            <a:r>
              <a:rPr lang="en-US" dirty="0"/>
              <a:t>, </a:t>
            </a:r>
            <a:r>
              <a:rPr lang="en-US" dirty="0" err="1" smtClean="0"/>
              <a:t>amelior</a:t>
            </a:r>
            <a:r>
              <a:rPr lang="ro-RO" dirty="0" smtClean="0"/>
              <a:t>e</a:t>
            </a:r>
            <a:r>
              <a:rPr lang="en-US" dirty="0" smtClean="0"/>
              <a:t>a</a:t>
            </a:r>
            <a:r>
              <a:rPr lang="ro-RO" dirty="0" err="1" smtClean="0"/>
              <a:t>ză</a:t>
            </a:r>
            <a:r>
              <a:rPr lang="en-US" dirty="0" smtClean="0"/>
              <a:t> </a:t>
            </a:r>
            <a:r>
              <a:rPr lang="en-US" dirty="0" err="1"/>
              <a:t>cunostintele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competentele</a:t>
            </a:r>
            <a:r>
              <a:rPr lang="en-US" dirty="0"/>
              <a:t> </a:t>
            </a:r>
            <a:r>
              <a:rPr lang="en-US" dirty="0" err="1" smtClean="0"/>
              <a:t>acestora</a:t>
            </a:r>
            <a:r>
              <a:rPr lang="ro-RO" dirty="0" smtClean="0"/>
              <a:t>. /?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00208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err="1"/>
              <a:t>Pentru</a:t>
            </a:r>
            <a:r>
              <a:rPr lang="en-US" sz="4000" b="1" dirty="0"/>
              <a:t> </a:t>
            </a:r>
            <a:r>
              <a:rPr lang="en-US" sz="4000" b="1" dirty="0" err="1" smtClean="0"/>
              <a:t>informa</a:t>
            </a:r>
            <a:r>
              <a:rPr lang="ro-RO" sz="4000" b="1" dirty="0" smtClean="0"/>
              <a:t>ț</a:t>
            </a:r>
            <a:r>
              <a:rPr lang="en-US" sz="4000" b="1" dirty="0" smtClean="0"/>
              <a:t>ii</a:t>
            </a:r>
            <a:r>
              <a:rPr lang="ro-RO" sz="4000" b="1" dirty="0" smtClean="0"/>
              <a:t> suplimentare</a:t>
            </a:r>
            <a:r>
              <a:rPr lang="en-US" sz="4000" dirty="0" smtClean="0"/>
              <a:t>: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882808"/>
            <a:ext cx="8610600" cy="4572000"/>
          </a:xfrm>
        </p:spPr>
        <p:txBody>
          <a:bodyPr>
            <a:normAutofit/>
          </a:bodyPr>
          <a:lstStyle/>
          <a:p>
            <a:r>
              <a:rPr lang="en-US" sz="2800" dirty="0" err="1" smtClean="0"/>
              <a:t>vizita</a:t>
            </a:r>
            <a:r>
              <a:rPr lang="ro-RO" sz="2800" dirty="0" smtClean="0"/>
              <a:t>ț</a:t>
            </a:r>
            <a:r>
              <a:rPr lang="en-US" sz="2800" dirty="0" err="1" smtClean="0"/>
              <a:t>i</a:t>
            </a:r>
            <a:r>
              <a:rPr lang="en-US" sz="2800" dirty="0" smtClean="0"/>
              <a:t> </a:t>
            </a:r>
            <a:r>
              <a:rPr lang="en-US" sz="2800" dirty="0"/>
              <a:t>site-</a:t>
            </a:r>
            <a:r>
              <a:rPr lang="en-US" sz="2800" dirty="0" err="1"/>
              <a:t>ul</a:t>
            </a:r>
            <a:r>
              <a:rPr lang="en-US" sz="2800" dirty="0"/>
              <a:t> </a:t>
            </a:r>
            <a:r>
              <a:rPr lang="en-US" sz="2800" b="1" dirty="0"/>
              <a:t>www.llp-ro.ro</a:t>
            </a:r>
          </a:p>
          <a:p>
            <a:r>
              <a:rPr lang="vi-VN" sz="2800" dirty="0"/>
              <a:t> </a:t>
            </a:r>
            <a:r>
              <a:rPr lang="vi-VN" sz="2800" dirty="0" smtClean="0"/>
              <a:t>abona</a:t>
            </a:r>
            <a:r>
              <a:rPr lang="ro-RO" sz="2800" dirty="0" smtClean="0"/>
              <a:t>ț</a:t>
            </a:r>
            <a:r>
              <a:rPr lang="vi-VN" sz="2800" dirty="0" smtClean="0"/>
              <a:t>i-vă </a:t>
            </a:r>
            <a:r>
              <a:rPr lang="vi-VN" sz="2800" dirty="0"/>
              <a:t>la lista Grundtvigers</a:t>
            </a:r>
          </a:p>
          <a:p>
            <a:pPr marL="64008" indent="0">
              <a:buNone/>
            </a:pPr>
            <a:r>
              <a:rPr lang="ro-RO" sz="2800" dirty="0" err="1"/>
              <a:t>t</a:t>
            </a:r>
            <a:r>
              <a:rPr lang="en-US" sz="2800" dirty="0" err="1" smtClean="0"/>
              <a:t>rimi</a:t>
            </a:r>
            <a:r>
              <a:rPr lang="ro-RO" sz="2800" dirty="0" smtClean="0"/>
              <a:t>ț</a:t>
            </a:r>
            <a:r>
              <a:rPr lang="en-US" sz="2800" dirty="0" err="1" smtClean="0"/>
              <a:t>ând</a:t>
            </a:r>
            <a:r>
              <a:rPr lang="en-US" sz="2800" dirty="0" smtClean="0"/>
              <a:t> </a:t>
            </a:r>
            <a:r>
              <a:rPr lang="en-US" sz="2800" dirty="0"/>
              <a:t>un </a:t>
            </a:r>
            <a:r>
              <a:rPr lang="en-US" sz="2800" dirty="0" err="1"/>
              <a:t>mesaj</a:t>
            </a:r>
            <a:r>
              <a:rPr lang="en-US" sz="2800" dirty="0"/>
              <a:t> de la </a:t>
            </a:r>
            <a:r>
              <a:rPr lang="en-US" sz="2800" dirty="0" err="1"/>
              <a:t>adresa</a:t>
            </a:r>
            <a:r>
              <a:rPr lang="en-US" sz="2800" dirty="0"/>
              <a:t> </a:t>
            </a:r>
            <a:r>
              <a:rPr lang="en-US" sz="2800" dirty="0" err="1"/>
              <a:t>dvs</a:t>
            </a:r>
            <a:r>
              <a:rPr lang="en-US" sz="2800" dirty="0"/>
              <a:t>. de mail </a:t>
            </a:r>
            <a:r>
              <a:rPr lang="en-US" sz="2800" dirty="0" smtClean="0"/>
              <a:t>la</a:t>
            </a:r>
            <a:r>
              <a:rPr lang="ro-RO" sz="2800" dirty="0" smtClean="0"/>
              <a:t> </a:t>
            </a:r>
            <a:r>
              <a:rPr lang="en-US" sz="2800" b="1" dirty="0" smtClean="0"/>
              <a:t>grundtvigers-subscribe@yahoogroups.com</a:t>
            </a:r>
            <a:endParaRPr lang="en-US" sz="2800" b="1" dirty="0"/>
          </a:p>
          <a:p>
            <a:r>
              <a:rPr lang="it-IT" sz="2800" dirty="0"/>
              <a:t> </a:t>
            </a:r>
            <a:r>
              <a:rPr lang="it-IT" sz="2800" dirty="0" smtClean="0"/>
              <a:t>trimite</a:t>
            </a:r>
            <a:r>
              <a:rPr lang="ro-RO" sz="2800" dirty="0" smtClean="0"/>
              <a:t>ț</a:t>
            </a:r>
            <a:r>
              <a:rPr lang="it-IT" sz="2800" dirty="0" smtClean="0"/>
              <a:t>i </a:t>
            </a:r>
            <a:r>
              <a:rPr lang="it-IT" sz="2800" dirty="0"/>
              <a:t>întrebările dvs. la adresele</a:t>
            </a:r>
          </a:p>
          <a:p>
            <a:pPr marL="64008" indent="0">
              <a:buNone/>
            </a:pPr>
            <a:r>
              <a:rPr lang="en-US" sz="2800" b="1" dirty="0"/>
              <a:t>Florentina.Anghel@anpcdefp.ro </a:t>
            </a:r>
            <a:r>
              <a:rPr lang="en-US" sz="2800" dirty="0" err="1"/>
              <a:t>si</a:t>
            </a:r>
            <a:endParaRPr lang="en-US" sz="2800" dirty="0"/>
          </a:p>
          <a:p>
            <a:pPr marL="64008" indent="0">
              <a:buNone/>
            </a:pPr>
            <a:r>
              <a:rPr lang="en-US" sz="2800" b="1" dirty="0"/>
              <a:t>Andra.Dobre@anpcdefp.ro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7907561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Obiective</a:t>
            </a:r>
            <a:r>
              <a:rPr lang="en-US" dirty="0"/>
              <a:t> </a:t>
            </a:r>
            <a:r>
              <a:rPr lang="en-US" dirty="0" err="1"/>
              <a:t>operationale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181600"/>
          </a:xfrm>
        </p:spPr>
        <p:txBody>
          <a:bodyPr>
            <a:normAutofit fontScale="77500" lnSpcReduction="20000"/>
          </a:bodyPr>
          <a:lstStyle/>
          <a:p>
            <a:pPr marL="137160" indent="0">
              <a:buNone/>
            </a:pPr>
            <a:r>
              <a:rPr lang="en-US" dirty="0" err="1"/>
              <a:t>Prin</a:t>
            </a:r>
            <a:r>
              <a:rPr lang="en-US" dirty="0"/>
              <a:t> </a:t>
            </a:r>
            <a:r>
              <a:rPr lang="en-US" dirty="0" err="1"/>
              <a:t>actiuni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tipuri</a:t>
            </a:r>
            <a:r>
              <a:rPr lang="en-US" dirty="0"/>
              <a:t> de </a:t>
            </a:r>
            <a:r>
              <a:rPr lang="en-US" dirty="0" err="1"/>
              <a:t>activitati</a:t>
            </a:r>
            <a:r>
              <a:rPr lang="en-US" dirty="0"/>
              <a:t> </a:t>
            </a:r>
            <a:r>
              <a:rPr lang="en-US" dirty="0" err="1"/>
              <a:t>specifice</a:t>
            </a:r>
            <a:r>
              <a:rPr lang="en-US" dirty="0"/>
              <a:t> </a:t>
            </a:r>
            <a:r>
              <a:rPr lang="en-US" dirty="0" err="1"/>
              <a:t>programul</a:t>
            </a:r>
            <a:r>
              <a:rPr lang="en-US" dirty="0"/>
              <a:t> </a:t>
            </a:r>
            <a:r>
              <a:rPr lang="en-US" dirty="0" err="1"/>
              <a:t>Grundtvig</a:t>
            </a:r>
            <a:r>
              <a:rPr lang="en-US" dirty="0"/>
              <a:t> </a:t>
            </a:r>
            <a:r>
              <a:rPr lang="en-US" dirty="0" err="1"/>
              <a:t>isi</a:t>
            </a:r>
            <a:r>
              <a:rPr lang="en-US" dirty="0"/>
              <a:t> </a:t>
            </a:r>
            <a:r>
              <a:rPr lang="en-US" dirty="0" err="1"/>
              <a:t>propune</a:t>
            </a:r>
            <a:r>
              <a:rPr lang="en-US" dirty="0"/>
              <a:t>:</a:t>
            </a:r>
          </a:p>
          <a:p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creasca</a:t>
            </a:r>
            <a:r>
              <a:rPr lang="en-US" dirty="0"/>
              <a:t> </a:t>
            </a:r>
            <a:r>
              <a:rPr lang="en-US" dirty="0" err="1"/>
              <a:t>accesibilitatea</a:t>
            </a:r>
            <a:r>
              <a:rPr lang="en-US" dirty="0"/>
              <a:t>, </a:t>
            </a:r>
            <a:r>
              <a:rPr lang="en-US" dirty="0" err="1"/>
              <a:t>calitatea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volumul</a:t>
            </a:r>
            <a:r>
              <a:rPr lang="en-US" dirty="0"/>
              <a:t> </a:t>
            </a:r>
            <a:r>
              <a:rPr lang="en-US" dirty="0" err="1"/>
              <a:t>mobilitatilor</a:t>
            </a:r>
            <a:r>
              <a:rPr lang="en-US" dirty="0"/>
              <a:t> in Europa,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persoanele</a:t>
            </a:r>
            <a:r>
              <a:rPr lang="en-US" dirty="0"/>
              <a:t> implicate in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; </a:t>
            </a:r>
            <a:endParaRPr lang="ro-RO" dirty="0" smtClean="0"/>
          </a:p>
          <a:p>
            <a:r>
              <a:rPr lang="en-US" dirty="0" err="1" smtClean="0"/>
              <a:t>sa</a:t>
            </a:r>
            <a:r>
              <a:rPr lang="en-US" dirty="0" smtClean="0"/>
              <a:t> </a:t>
            </a:r>
            <a:r>
              <a:rPr lang="en-US" dirty="0" err="1"/>
              <a:t>amelioreze</a:t>
            </a:r>
            <a:r>
              <a:rPr lang="en-US" dirty="0"/>
              <a:t> </a:t>
            </a:r>
            <a:r>
              <a:rPr lang="en-US" dirty="0" err="1"/>
              <a:t>calitatea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creasca</a:t>
            </a:r>
            <a:r>
              <a:rPr lang="en-US" dirty="0"/>
              <a:t> </a:t>
            </a:r>
            <a:r>
              <a:rPr lang="en-US" dirty="0" err="1"/>
              <a:t>volumul</a:t>
            </a:r>
            <a:r>
              <a:rPr lang="en-US" dirty="0"/>
              <a:t> </a:t>
            </a:r>
            <a:r>
              <a:rPr lang="en-US" dirty="0" err="1"/>
              <a:t>cooperarii</a:t>
            </a:r>
            <a:r>
              <a:rPr lang="en-US" dirty="0"/>
              <a:t> </a:t>
            </a:r>
            <a:r>
              <a:rPr lang="en-US" dirty="0" err="1"/>
              <a:t>intre</a:t>
            </a:r>
            <a:r>
              <a:rPr lang="en-US" dirty="0"/>
              <a:t> </a:t>
            </a:r>
            <a:r>
              <a:rPr lang="en-US" dirty="0" err="1"/>
              <a:t>organizatiile</a:t>
            </a:r>
            <a:r>
              <a:rPr lang="en-US" dirty="0"/>
              <a:t> implicate in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 in Europa</a:t>
            </a:r>
          </a:p>
          <a:p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asiste</a:t>
            </a:r>
            <a:r>
              <a:rPr lang="en-US" dirty="0"/>
              <a:t> </a:t>
            </a:r>
            <a:r>
              <a:rPr lang="en-US" dirty="0" err="1"/>
              <a:t>persoanele</a:t>
            </a:r>
            <a:r>
              <a:rPr lang="en-US" dirty="0"/>
              <a:t> care </a:t>
            </a:r>
            <a:r>
              <a:rPr lang="en-US" dirty="0" err="1"/>
              <a:t>provin</a:t>
            </a:r>
            <a:r>
              <a:rPr lang="en-US" dirty="0"/>
              <a:t> din </a:t>
            </a:r>
            <a:r>
              <a:rPr lang="en-US" dirty="0" err="1"/>
              <a:t>categorii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contexte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vulnerabile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/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marginalizate</a:t>
            </a:r>
            <a:r>
              <a:rPr lang="en-US" dirty="0"/>
              <a:t>, in mod </a:t>
            </a:r>
            <a:r>
              <a:rPr lang="en-US" dirty="0" err="1"/>
              <a:t>deosebit</a:t>
            </a:r>
            <a:r>
              <a:rPr lang="en-US" dirty="0"/>
              <a:t> </a:t>
            </a:r>
            <a:r>
              <a:rPr lang="en-US" dirty="0" err="1"/>
              <a:t>persoanele</a:t>
            </a:r>
            <a:r>
              <a:rPr lang="en-US" dirty="0"/>
              <a:t> </a:t>
            </a:r>
            <a:r>
              <a:rPr lang="en-US" dirty="0" err="1"/>
              <a:t>varstice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pe</a:t>
            </a:r>
            <a:r>
              <a:rPr lang="en-US" dirty="0"/>
              <a:t> </a:t>
            </a:r>
            <a:r>
              <a:rPr lang="en-US" dirty="0" err="1"/>
              <a:t>cei</a:t>
            </a:r>
            <a:r>
              <a:rPr lang="en-US" dirty="0"/>
              <a:t> care au </a:t>
            </a:r>
            <a:r>
              <a:rPr lang="en-US" dirty="0" err="1"/>
              <a:t>iesit</a:t>
            </a:r>
            <a:r>
              <a:rPr lang="en-US" dirty="0"/>
              <a:t> din </a:t>
            </a:r>
            <a:r>
              <a:rPr lang="en-US" dirty="0" err="1"/>
              <a:t>sistemul</a:t>
            </a:r>
            <a:r>
              <a:rPr lang="en-US" dirty="0"/>
              <a:t> formal de </a:t>
            </a:r>
            <a:r>
              <a:rPr lang="en-US" dirty="0" err="1"/>
              <a:t>educatie</a:t>
            </a:r>
            <a:r>
              <a:rPr lang="en-US" dirty="0"/>
              <a:t> </a:t>
            </a:r>
            <a:r>
              <a:rPr lang="en-US" dirty="0" err="1"/>
              <a:t>fara</a:t>
            </a:r>
            <a:r>
              <a:rPr lang="en-US" dirty="0"/>
              <a:t> </a:t>
            </a:r>
            <a:r>
              <a:rPr lang="en-US" dirty="0" err="1"/>
              <a:t>calificari</a:t>
            </a:r>
            <a:r>
              <a:rPr lang="en-US" dirty="0"/>
              <a:t> de </a:t>
            </a:r>
            <a:r>
              <a:rPr lang="en-US" dirty="0" err="1"/>
              <a:t>baza</a:t>
            </a:r>
            <a:r>
              <a:rPr lang="en-US" dirty="0"/>
              <a:t>, </a:t>
            </a:r>
            <a:r>
              <a:rPr lang="en-US" dirty="0" err="1"/>
              <a:t>pentru</a:t>
            </a:r>
            <a:r>
              <a:rPr lang="en-US" dirty="0"/>
              <a:t> a le </a:t>
            </a:r>
            <a:r>
              <a:rPr lang="en-US" dirty="0" err="1"/>
              <a:t>oferi</a:t>
            </a:r>
            <a:r>
              <a:rPr lang="en-US" dirty="0"/>
              <a:t> </a:t>
            </a:r>
            <a:r>
              <a:rPr lang="en-US" dirty="0" err="1"/>
              <a:t>oportunitati</a:t>
            </a:r>
            <a:r>
              <a:rPr lang="en-US" dirty="0"/>
              <a:t> alternative de </a:t>
            </a:r>
            <a:r>
              <a:rPr lang="en-US" dirty="0" err="1"/>
              <a:t>educatie</a:t>
            </a:r>
            <a:endParaRPr lang="en-US" dirty="0"/>
          </a:p>
          <a:p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faciliteze</a:t>
            </a:r>
            <a:r>
              <a:rPr lang="en-US" dirty="0"/>
              <a:t> </a:t>
            </a:r>
            <a:r>
              <a:rPr lang="en-US" dirty="0" err="1"/>
              <a:t>dezvoltarea</a:t>
            </a:r>
            <a:r>
              <a:rPr lang="en-US" dirty="0"/>
              <a:t> de </a:t>
            </a:r>
            <a:r>
              <a:rPr lang="en-US" dirty="0" err="1"/>
              <a:t>practici</a:t>
            </a:r>
            <a:r>
              <a:rPr lang="en-US" dirty="0"/>
              <a:t> </a:t>
            </a:r>
            <a:r>
              <a:rPr lang="en-US" dirty="0" err="1"/>
              <a:t>inovative</a:t>
            </a:r>
            <a:r>
              <a:rPr lang="en-US" dirty="0"/>
              <a:t> in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 </a:t>
            </a:r>
            <a:r>
              <a:rPr lang="en-US" dirty="0" err="1"/>
              <a:t>precum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transferul</a:t>
            </a:r>
            <a:r>
              <a:rPr lang="en-US" dirty="0"/>
              <a:t> </a:t>
            </a:r>
            <a:r>
              <a:rPr lang="en-US" dirty="0" err="1"/>
              <a:t>acestora</a:t>
            </a:r>
            <a:r>
              <a:rPr lang="en-US" dirty="0"/>
              <a:t> de la o </a:t>
            </a:r>
            <a:r>
              <a:rPr lang="en-US" dirty="0" err="1"/>
              <a:t>tara</a:t>
            </a:r>
            <a:r>
              <a:rPr lang="en-US" dirty="0"/>
              <a:t> </a:t>
            </a:r>
            <a:r>
              <a:rPr lang="en-US" dirty="0" err="1"/>
              <a:t>participanta</a:t>
            </a:r>
            <a:r>
              <a:rPr lang="en-US" dirty="0"/>
              <a:t> la </a:t>
            </a:r>
            <a:r>
              <a:rPr lang="en-US" dirty="0" err="1"/>
              <a:t>alta</a:t>
            </a:r>
            <a:endParaRPr lang="en-US" dirty="0"/>
          </a:p>
          <a:p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sprijine</a:t>
            </a:r>
            <a:r>
              <a:rPr lang="en-US" dirty="0"/>
              <a:t> </a:t>
            </a:r>
            <a:r>
              <a:rPr lang="en-US" dirty="0" err="1"/>
              <a:t>dezvoltarea</a:t>
            </a:r>
            <a:r>
              <a:rPr lang="en-US" dirty="0"/>
              <a:t> de </a:t>
            </a:r>
            <a:r>
              <a:rPr lang="en-US" dirty="0" err="1"/>
              <a:t>continuturi</a:t>
            </a:r>
            <a:r>
              <a:rPr lang="en-US" dirty="0"/>
              <a:t> </a:t>
            </a:r>
            <a:r>
              <a:rPr lang="en-US" dirty="0" err="1"/>
              <a:t>informationale</a:t>
            </a:r>
            <a:r>
              <a:rPr lang="en-US" dirty="0"/>
              <a:t> </a:t>
            </a:r>
            <a:r>
              <a:rPr lang="en-US" dirty="0" err="1"/>
              <a:t>bazate</a:t>
            </a:r>
            <a:r>
              <a:rPr lang="en-US" dirty="0"/>
              <a:t> </a:t>
            </a:r>
            <a:r>
              <a:rPr lang="en-US" dirty="0" err="1"/>
              <a:t>pe</a:t>
            </a:r>
            <a:r>
              <a:rPr lang="en-US" dirty="0"/>
              <a:t> </a:t>
            </a:r>
            <a:r>
              <a:rPr lang="en-US" dirty="0" err="1"/>
              <a:t>noile</a:t>
            </a:r>
            <a:r>
              <a:rPr lang="en-US" dirty="0"/>
              <a:t> </a:t>
            </a:r>
            <a:r>
              <a:rPr lang="en-US" dirty="0" err="1"/>
              <a:t>tehnologii</a:t>
            </a:r>
            <a:r>
              <a:rPr lang="en-US" dirty="0"/>
              <a:t>, </a:t>
            </a:r>
            <a:r>
              <a:rPr lang="en-US" dirty="0" err="1"/>
              <a:t>dezvoltarea</a:t>
            </a:r>
            <a:r>
              <a:rPr lang="en-US" dirty="0"/>
              <a:t> </a:t>
            </a:r>
            <a:r>
              <a:rPr lang="en-US" dirty="0" err="1"/>
              <a:t>serviciilor</a:t>
            </a:r>
            <a:r>
              <a:rPr lang="en-US" dirty="0"/>
              <a:t>, </a:t>
            </a:r>
            <a:r>
              <a:rPr lang="en-US" dirty="0" err="1"/>
              <a:t>practicilor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metodelor</a:t>
            </a:r>
            <a:r>
              <a:rPr lang="en-US" dirty="0"/>
              <a:t> </a:t>
            </a:r>
            <a:r>
              <a:rPr lang="en-US" dirty="0" err="1"/>
              <a:t>pedagogice</a:t>
            </a:r>
            <a:r>
              <a:rPr lang="en-US" dirty="0"/>
              <a:t> </a:t>
            </a:r>
            <a:r>
              <a:rPr lang="en-US" dirty="0" err="1"/>
              <a:t>inovative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invatarea</a:t>
            </a:r>
            <a:r>
              <a:rPr lang="en-US" dirty="0"/>
              <a:t> </a:t>
            </a:r>
            <a:r>
              <a:rPr lang="en-US" dirty="0" err="1"/>
              <a:t>pe</a:t>
            </a:r>
            <a:r>
              <a:rPr lang="en-US" dirty="0"/>
              <a:t> tot </a:t>
            </a:r>
            <a:r>
              <a:rPr lang="en-US" dirty="0" err="1"/>
              <a:t>parcursul</a:t>
            </a:r>
            <a:r>
              <a:rPr lang="en-US" dirty="0"/>
              <a:t> </a:t>
            </a:r>
            <a:r>
              <a:rPr lang="en-US" dirty="0" err="1"/>
              <a:t>vietii</a:t>
            </a:r>
            <a:endParaRPr lang="en-US" dirty="0"/>
          </a:p>
          <a:p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multiplice</a:t>
            </a:r>
            <a:r>
              <a:rPr lang="en-US" dirty="0"/>
              <a:t> </a:t>
            </a:r>
            <a:r>
              <a:rPr lang="en-US" dirty="0" err="1"/>
              <a:t>abordarile</a:t>
            </a:r>
            <a:r>
              <a:rPr lang="en-US" dirty="0"/>
              <a:t> </a:t>
            </a:r>
            <a:r>
              <a:rPr lang="en-US" dirty="0" err="1"/>
              <a:t>pedagogice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imbunatateasca</a:t>
            </a:r>
            <a:r>
              <a:rPr lang="en-US" dirty="0"/>
              <a:t> </a:t>
            </a:r>
            <a:r>
              <a:rPr lang="en-US" dirty="0" err="1"/>
              <a:t>managementul</a:t>
            </a:r>
            <a:r>
              <a:rPr lang="en-US" dirty="0"/>
              <a:t> </a:t>
            </a:r>
            <a:r>
              <a:rPr lang="en-US" dirty="0" err="1"/>
              <a:t>organizatiilor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5563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Cine </a:t>
            </a:r>
            <a:r>
              <a:rPr lang="en-US" b="1" dirty="0" err="1"/>
              <a:t>poate</a:t>
            </a:r>
            <a:r>
              <a:rPr lang="en-US" b="1" dirty="0"/>
              <a:t> </a:t>
            </a:r>
            <a:r>
              <a:rPr lang="en-US" b="1" dirty="0" smtClean="0"/>
              <a:t>candida</a:t>
            </a:r>
            <a:r>
              <a:rPr lang="ro-RO" b="1" dirty="0" smtClean="0"/>
              <a:t>?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937760"/>
          </a:xfrm>
        </p:spPr>
        <p:txBody>
          <a:bodyPr>
            <a:normAutofit fontScale="70000" lnSpcReduction="20000"/>
          </a:bodyPr>
          <a:lstStyle/>
          <a:p>
            <a:r>
              <a:rPr lang="en-US" dirty="0" err="1"/>
              <a:t>Adulti</a:t>
            </a:r>
            <a:r>
              <a:rPr lang="en-US" dirty="0"/>
              <a:t> care </a:t>
            </a:r>
            <a:r>
              <a:rPr lang="en-US" dirty="0" err="1"/>
              <a:t>invata</a:t>
            </a:r>
            <a:r>
              <a:rPr lang="en-US" dirty="0"/>
              <a:t>/</a:t>
            </a:r>
            <a:r>
              <a:rPr lang="en-US" dirty="0" err="1"/>
              <a:t>cursanti</a:t>
            </a:r>
            <a:r>
              <a:rPr lang="en-US" dirty="0"/>
              <a:t> </a:t>
            </a:r>
            <a:r>
              <a:rPr lang="en-US" dirty="0" err="1"/>
              <a:t>adulti</a:t>
            </a:r>
            <a:endParaRPr lang="en-US" dirty="0"/>
          </a:p>
          <a:p>
            <a:r>
              <a:rPr lang="en-US" dirty="0" err="1"/>
              <a:t>Profesori</a:t>
            </a:r>
            <a:r>
              <a:rPr lang="en-US" dirty="0"/>
              <a:t>, </a:t>
            </a:r>
            <a:r>
              <a:rPr lang="en-US" dirty="0" err="1"/>
              <a:t>formatori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alte</a:t>
            </a:r>
            <a:r>
              <a:rPr lang="en-US" dirty="0"/>
              <a:t> </a:t>
            </a:r>
            <a:r>
              <a:rPr lang="en-US" dirty="0" err="1"/>
              <a:t>categorii</a:t>
            </a:r>
            <a:r>
              <a:rPr lang="en-US" dirty="0"/>
              <a:t> de personal din </a:t>
            </a:r>
            <a:r>
              <a:rPr lang="en-US" dirty="0" err="1"/>
              <a:t>institutii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organizatii</a:t>
            </a:r>
            <a:r>
              <a:rPr lang="en-US" dirty="0"/>
              <a:t> de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endParaRPr lang="en-US" dirty="0"/>
          </a:p>
          <a:p>
            <a:r>
              <a:rPr lang="en-US" dirty="0" err="1"/>
              <a:t>Persoane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institutii</a:t>
            </a:r>
            <a:r>
              <a:rPr lang="en-US" dirty="0"/>
              <a:t> </a:t>
            </a:r>
            <a:r>
              <a:rPr lang="en-US" dirty="0" err="1"/>
              <a:t>responsabile</a:t>
            </a:r>
            <a:r>
              <a:rPr lang="en-US" dirty="0"/>
              <a:t> cu </a:t>
            </a:r>
            <a:r>
              <a:rPr lang="en-US" dirty="0" err="1"/>
              <a:t>initierea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monitorizarea</a:t>
            </a:r>
            <a:r>
              <a:rPr lang="en-US" dirty="0"/>
              <a:t> </a:t>
            </a:r>
            <a:r>
              <a:rPr lang="en-US" dirty="0" err="1"/>
              <a:t>politicilor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sistemelor</a:t>
            </a:r>
            <a:r>
              <a:rPr lang="en-US" dirty="0"/>
              <a:t> </a:t>
            </a:r>
            <a:r>
              <a:rPr lang="en-US" dirty="0" err="1"/>
              <a:t>educationale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adulti</a:t>
            </a:r>
            <a:r>
              <a:rPr lang="en-US" dirty="0"/>
              <a:t>, de la </a:t>
            </a:r>
            <a:r>
              <a:rPr lang="en-US" dirty="0" err="1"/>
              <a:t>nivel</a:t>
            </a:r>
            <a:r>
              <a:rPr lang="en-US" dirty="0"/>
              <a:t> local, regional </a:t>
            </a:r>
            <a:r>
              <a:rPr lang="en-US" dirty="0" err="1"/>
              <a:t>si</a:t>
            </a:r>
            <a:r>
              <a:rPr lang="en-US" dirty="0"/>
              <a:t> national</a:t>
            </a:r>
          </a:p>
          <a:p>
            <a:r>
              <a:rPr lang="en-US" dirty="0" err="1"/>
              <a:t>Asociatii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reprezentanti</a:t>
            </a:r>
            <a:r>
              <a:rPr lang="en-US" dirty="0"/>
              <a:t> </a:t>
            </a:r>
            <a:r>
              <a:rPr lang="en-US" dirty="0" err="1"/>
              <a:t>ai</a:t>
            </a:r>
            <a:r>
              <a:rPr lang="en-US" dirty="0"/>
              <a:t> </a:t>
            </a:r>
            <a:r>
              <a:rPr lang="en-US" dirty="0" err="1"/>
              <a:t>organizatiilor</a:t>
            </a:r>
            <a:r>
              <a:rPr lang="en-US" dirty="0"/>
              <a:t> implicate in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r>
              <a:rPr lang="en-US" dirty="0"/>
              <a:t>, </a:t>
            </a:r>
            <a:r>
              <a:rPr lang="en-US" dirty="0" err="1"/>
              <a:t>inclusiv</a:t>
            </a:r>
            <a:r>
              <a:rPr lang="en-US" dirty="0"/>
              <a:t> </a:t>
            </a:r>
            <a:r>
              <a:rPr lang="en-US" dirty="0" err="1"/>
              <a:t>asociatii</a:t>
            </a:r>
            <a:r>
              <a:rPr lang="en-US" dirty="0"/>
              <a:t> ale </a:t>
            </a:r>
            <a:r>
              <a:rPr lang="en-US" dirty="0" err="1"/>
              <a:t>profesorilor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asociatii</a:t>
            </a:r>
            <a:r>
              <a:rPr lang="en-US" dirty="0"/>
              <a:t> din </a:t>
            </a:r>
            <a:r>
              <a:rPr lang="en-US" dirty="0" err="1"/>
              <a:t>domeniul</a:t>
            </a:r>
            <a:r>
              <a:rPr lang="en-US" dirty="0"/>
              <a:t> </a:t>
            </a:r>
            <a:r>
              <a:rPr lang="en-US" dirty="0" err="1"/>
              <a:t>educatiei</a:t>
            </a:r>
            <a:endParaRPr lang="en-US" dirty="0"/>
          </a:p>
          <a:p>
            <a:r>
              <a:rPr lang="en-US" dirty="0" err="1"/>
              <a:t>Institutii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organizatii</a:t>
            </a:r>
            <a:r>
              <a:rPr lang="en-US" dirty="0"/>
              <a:t> care </a:t>
            </a:r>
            <a:r>
              <a:rPr lang="en-US" dirty="0" err="1"/>
              <a:t>ofera</a:t>
            </a:r>
            <a:r>
              <a:rPr lang="en-US" dirty="0"/>
              <a:t> </a:t>
            </a:r>
            <a:r>
              <a:rPr lang="en-US" dirty="0" err="1"/>
              <a:t>diferite</a:t>
            </a:r>
            <a:r>
              <a:rPr lang="en-US" dirty="0"/>
              <a:t> </a:t>
            </a:r>
            <a:r>
              <a:rPr lang="en-US" dirty="0" err="1"/>
              <a:t>tipuri</a:t>
            </a:r>
            <a:r>
              <a:rPr lang="en-US" dirty="0"/>
              <a:t> de </a:t>
            </a:r>
            <a:r>
              <a:rPr lang="en-US" dirty="0" err="1"/>
              <a:t>pregatire</a:t>
            </a:r>
            <a:r>
              <a:rPr lang="en-US" dirty="0"/>
              <a:t> in </a:t>
            </a:r>
            <a:r>
              <a:rPr lang="en-US" dirty="0" err="1"/>
              <a:t>educatia</a:t>
            </a:r>
            <a:r>
              <a:rPr lang="en-US" dirty="0"/>
              <a:t> </a:t>
            </a:r>
            <a:r>
              <a:rPr lang="en-US" dirty="0" err="1"/>
              <a:t>adultilor</a:t>
            </a:r>
            <a:endParaRPr lang="en-US" dirty="0"/>
          </a:p>
          <a:p>
            <a:r>
              <a:rPr lang="en-US" dirty="0" err="1"/>
              <a:t>Institutii</a:t>
            </a:r>
            <a:r>
              <a:rPr lang="en-US" dirty="0"/>
              <a:t> implicate in </a:t>
            </a:r>
            <a:r>
              <a:rPr lang="en-US" dirty="0" err="1"/>
              <a:t>formarea</a:t>
            </a:r>
            <a:r>
              <a:rPr lang="en-US" dirty="0"/>
              <a:t> </a:t>
            </a:r>
            <a:r>
              <a:rPr lang="en-US" dirty="0" err="1"/>
              <a:t>initiala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continua a </a:t>
            </a:r>
            <a:r>
              <a:rPr lang="en-US" dirty="0" err="1"/>
              <a:t>personalului</a:t>
            </a:r>
            <a:r>
              <a:rPr lang="en-US" dirty="0"/>
              <a:t> din </a:t>
            </a:r>
            <a:r>
              <a:rPr lang="en-US" dirty="0" err="1"/>
              <a:t>domeniul</a:t>
            </a:r>
            <a:r>
              <a:rPr lang="en-US" dirty="0"/>
              <a:t> </a:t>
            </a:r>
            <a:r>
              <a:rPr lang="en-US" dirty="0" err="1"/>
              <a:t>educatiei</a:t>
            </a:r>
            <a:r>
              <a:rPr lang="en-US" dirty="0"/>
              <a:t> </a:t>
            </a:r>
            <a:r>
              <a:rPr lang="en-US" dirty="0" err="1"/>
              <a:t>adultilor</a:t>
            </a:r>
            <a:endParaRPr lang="en-US" dirty="0"/>
          </a:p>
          <a:p>
            <a:r>
              <a:rPr lang="en-US" dirty="0" err="1"/>
              <a:t>Organizatii</a:t>
            </a:r>
            <a:r>
              <a:rPr lang="en-US" dirty="0"/>
              <a:t> care </a:t>
            </a:r>
            <a:r>
              <a:rPr lang="en-US" dirty="0" err="1"/>
              <a:t>furnizeaza</a:t>
            </a:r>
            <a:r>
              <a:rPr lang="en-US" dirty="0"/>
              <a:t> </a:t>
            </a:r>
            <a:r>
              <a:rPr lang="en-US" dirty="0" err="1"/>
              <a:t>servicii</a:t>
            </a:r>
            <a:r>
              <a:rPr lang="en-US" dirty="0"/>
              <a:t> de </a:t>
            </a:r>
            <a:r>
              <a:rPr lang="en-US" dirty="0" err="1"/>
              <a:t>orientare</a:t>
            </a:r>
            <a:r>
              <a:rPr lang="en-US" dirty="0"/>
              <a:t>, </a:t>
            </a:r>
            <a:r>
              <a:rPr lang="en-US" dirty="0" err="1"/>
              <a:t>consiliere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informare</a:t>
            </a:r>
            <a:r>
              <a:rPr lang="en-US" dirty="0"/>
              <a:t> in </a:t>
            </a:r>
            <a:r>
              <a:rPr lang="en-US" dirty="0" err="1"/>
              <a:t>domeniul</a:t>
            </a:r>
            <a:r>
              <a:rPr lang="en-US" dirty="0"/>
              <a:t> </a:t>
            </a:r>
            <a:r>
              <a:rPr lang="en-US" dirty="0" err="1"/>
              <a:t>educatiei</a:t>
            </a:r>
            <a:r>
              <a:rPr lang="en-US" dirty="0"/>
              <a:t> </a:t>
            </a:r>
            <a:r>
              <a:rPr lang="en-US" dirty="0" err="1"/>
              <a:t>adultilor</a:t>
            </a:r>
            <a:endParaRPr lang="en-US" dirty="0"/>
          </a:p>
          <a:p>
            <a:r>
              <a:rPr lang="en-US" dirty="0"/>
              <a:t>Centre de </a:t>
            </a:r>
            <a:r>
              <a:rPr lang="en-US" dirty="0" err="1"/>
              <a:t>cercetare</a:t>
            </a:r>
            <a:r>
              <a:rPr lang="en-US" dirty="0"/>
              <a:t> in </a:t>
            </a:r>
            <a:r>
              <a:rPr lang="en-US" dirty="0" err="1"/>
              <a:t>domeniul</a:t>
            </a:r>
            <a:r>
              <a:rPr lang="en-US" dirty="0"/>
              <a:t> </a:t>
            </a:r>
            <a:r>
              <a:rPr lang="en-US" dirty="0" err="1"/>
              <a:t>educatiei</a:t>
            </a:r>
            <a:r>
              <a:rPr lang="en-US" dirty="0"/>
              <a:t> </a:t>
            </a:r>
            <a:r>
              <a:rPr lang="en-US" dirty="0" err="1"/>
              <a:t>adultilor</a:t>
            </a:r>
            <a:endParaRPr lang="en-US" dirty="0"/>
          </a:p>
          <a:p>
            <a:r>
              <a:rPr lang="en-US" dirty="0" err="1" smtClean="0"/>
              <a:t>Organizatii</a:t>
            </a:r>
            <a:r>
              <a:rPr lang="en-US" dirty="0" smtClean="0"/>
              <a:t> </a:t>
            </a:r>
            <a:r>
              <a:rPr lang="en-US" dirty="0"/>
              <a:t>non-profit, </a:t>
            </a:r>
            <a:r>
              <a:rPr lang="en-US" dirty="0" err="1"/>
              <a:t>asociatii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fundatii</a:t>
            </a:r>
            <a:r>
              <a:rPr lang="en-US" dirty="0"/>
              <a:t> care </a:t>
            </a:r>
            <a:r>
              <a:rPr lang="en-US" dirty="0" err="1"/>
              <a:t>lucreaza</a:t>
            </a:r>
            <a:r>
              <a:rPr lang="en-US" dirty="0"/>
              <a:t> in </a:t>
            </a:r>
            <a:r>
              <a:rPr lang="en-US" dirty="0" err="1"/>
              <a:t>regim</a:t>
            </a:r>
            <a:r>
              <a:rPr lang="en-US" dirty="0"/>
              <a:t> de </a:t>
            </a:r>
            <a:r>
              <a:rPr lang="en-US" dirty="0" err="1"/>
              <a:t>voluntariat</a:t>
            </a:r>
            <a:r>
              <a:rPr lang="en-US" dirty="0"/>
              <a:t>, </a:t>
            </a:r>
            <a:r>
              <a:rPr lang="en-US" dirty="0" err="1"/>
              <a:t>organizatii</a:t>
            </a:r>
            <a:r>
              <a:rPr lang="en-US" dirty="0"/>
              <a:t> non-</a:t>
            </a:r>
            <a:r>
              <a:rPr lang="en-US" dirty="0" err="1"/>
              <a:t>guvernamentale</a:t>
            </a:r>
            <a:endParaRPr lang="en-US" dirty="0"/>
          </a:p>
          <a:p>
            <a:r>
              <a:rPr lang="en-US" dirty="0" err="1"/>
              <a:t>Institutii</a:t>
            </a:r>
            <a:r>
              <a:rPr lang="en-US" dirty="0"/>
              <a:t> din </a:t>
            </a:r>
            <a:r>
              <a:rPr lang="en-US" dirty="0" err="1"/>
              <a:t>invatamantul</a:t>
            </a:r>
            <a:r>
              <a:rPr lang="en-US" dirty="0"/>
              <a:t> </a:t>
            </a:r>
            <a:r>
              <a:rPr lang="en-US" dirty="0" smtClean="0"/>
              <a:t>superior</a:t>
            </a:r>
            <a:r>
              <a:rPr lang="ro-RO" dirty="0" smtClean="0"/>
              <a:t>, </a:t>
            </a:r>
            <a:r>
              <a:rPr lang="en-US" dirty="0" err="1" smtClean="0"/>
              <a:t>Firme</a:t>
            </a:r>
            <a:r>
              <a:rPr lang="en-US" dirty="0"/>
              <a:t>, </a:t>
            </a:r>
            <a:r>
              <a:rPr lang="en-US" dirty="0" err="1"/>
              <a:t>intreprinderi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smtClean="0"/>
              <a:t>IMM-</a:t>
            </a:r>
            <a:r>
              <a:rPr lang="en-US" dirty="0" err="1" smtClean="0"/>
              <a:t>uri</a:t>
            </a:r>
            <a:r>
              <a:rPr lang="ro-RO" dirty="0" smtClean="0"/>
              <a:t> pentru domenii ale </a:t>
            </a:r>
            <a:r>
              <a:rPr lang="ro-RO" dirty="0" err="1" smtClean="0"/>
              <a:t>educatiei</a:t>
            </a:r>
            <a:r>
              <a:rPr lang="ro-RO" dirty="0" smtClean="0"/>
              <a:t> </a:t>
            </a:r>
            <a:r>
              <a:rPr lang="ro-RO" dirty="0" err="1" smtClean="0"/>
              <a:t>nonformale</a:t>
            </a:r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8093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0" dirty="0" smtClean="0"/>
              <a:t> </a:t>
            </a:r>
            <a:r>
              <a:rPr lang="en-US" sz="3100" b="1" dirty="0" err="1"/>
              <a:t>Obiective</a:t>
            </a:r>
            <a:r>
              <a:rPr lang="en-US" sz="3100" b="1" dirty="0"/>
              <a:t> </a:t>
            </a:r>
            <a:r>
              <a:rPr lang="en-US" sz="3100" b="1" dirty="0" err="1"/>
              <a:t>specifice</a:t>
            </a:r>
            <a:r>
              <a:rPr lang="en-US" sz="3100" b="1" dirty="0"/>
              <a:t> ale </a:t>
            </a:r>
            <a:r>
              <a:rPr lang="en-US" sz="3100" b="1" dirty="0" err="1"/>
              <a:t>Programului</a:t>
            </a:r>
            <a:r>
              <a:rPr lang="en-US" sz="3100" b="1" dirty="0"/>
              <a:t> </a:t>
            </a:r>
            <a:r>
              <a:rPr lang="en-US" sz="3100" b="1" dirty="0" err="1"/>
              <a:t>Grundtvig</a:t>
            </a:r>
            <a:r>
              <a:rPr lang="en-US" sz="3100" b="1" dirty="0"/>
              <a:t> </a:t>
            </a:r>
            <a:r>
              <a:rPr lang="en-US" sz="3100" b="1" dirty="0" err="1"/>
              <a:t>potrivit</a:t>
            </a:r>
            <a:r>
              <a:rPr lang="en-US" sz="3100" b="1" dirty="0"/>
              <a:t> </a:t>
            </a:r>
            <a:r>
              <a:rPr lang="en-US" sz="3100" b="1" dirty="0" err="1"/>
              <a:t>strategiei</a:t>
            </a:r>
            <a:r>
              <a:rPr lang="en-US" sz="3100" b="1" dirty="0"/>
              <a:t> </a:t>
            </a:r>
            <a:r>
              <a:rPr lang="en-US" sz="3100" b="1" dirty="0" err="1"/>
              <a:t>nationale</a:t>
            </a:r>
            <a:endParaRPr lang="en-US" sz="31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it-IT" sz="3200" dirty="0"/>
              <a:t>cresterea atractivitatii, accesibilitatii si eficacitatii participarii adultilor la activitatile de invatare </a:t>
            </a:r>
          </a:p>
          <a:p>
            <a:r>
              <a:rPr lang="it-IT" sz="3200" dirty="0"/>
              <a:t>implicarea unor noi institutii si a personalului acestora in programe de cooperare europeana </a:t>
            </a:r>
          </a:p>
          <a:p>
            <a:r>
              <a:rPr lang="en-US" sz="3200" dirty="0" err="1"/>
              <a:t>cresterea</a:t>
            </a:r>
            <a:r>
              <a:rPr lang="en-US" sz="3200" dirty="0"/>
              <a:t> </a:t>
            </a:r>
            <a:r>
              <a:rPr lang="en-US" sz="3200" dirty="0" err="1"/>
              <a:t>participarii</a:t>
            </a:r>
            <a:r>
              <a:rPr lang="en-US" sz="3200" dirty="0"/>
              <a:t> </a:t>
            </a:r>
            <a:r>
              <a:rPr lang="en-US" sz="3200" dirty="0" err="1"/>
              <a:t>si</a:t>
            </a:r>
            <a:r>
              <a:rPr lang="en-US" sz="3200" dirty="0"/>
              <a:t> a </a:t>
            </a:r>
            <a:r>
              <a:rPr lang="en-US" sz="3200" dirty="0" err="1"/>
              <a:t>motivatiei</a:t>
            </a:r>
            <a:r>
              <a:rPr lang="en-US" sz="3200" dirty="0"/>
              <a:t> </a:t>
            </a:r>
            <a:r>
              <a:rPr lang="en-US" sz="3200" dirty="0" err="1"/>
              <a:t>pentru</a:t>
            </a:r>
            <a:r>
              <a:rPr lang="en-US" sz="3200" dirty="0"/>
              <a:t> </a:t>
            </a:r>
            <a:r>
              <a:rPr lang="en-US" sz="3200" dirty="0" err="1"/>
              <a:t>invatare</a:t>
            </a:r>
            <a:r>
              <a:rPr lang="en-US" sz="3200" dirty="0"/>
              <a:t> a </a:t>
            </a:r>
            <a:r>
              <a:rPr lang="en-US" sz="3200" dirty="0" err="1"/>
              <a:t>grupurilor</a:t>
            </a:r>
            <a:r>
              <a:rPr lang="en-US" sz="3200" dirty="0"/>
              <a:t> </a:t>
            </a:r>
            <a:r>
              <a:rPr lang="en-US" sz="3200" dirty="0" err="1"/>
              <a:t>tinta</a:t>
            </a:r>
            <a:r>
              <a:rPr lang="en-US" sz="3200" dirty="0"/>
              <a:t> </a:t>
            </a:r>
            <a:r>
              <a:rPr lang="en-US" sz="3200" dirty="0" err="1"/>
              <a:t>dezavantajate</a:t>
            </a:r>
            <a:r>
              <a:rPr lang="en-US" sz="3200" dirty="0"/>
              <a:t> (economic, social </a:t>
            </a:r>
            <a:r>
              <a:rPr lang="en-US" sz="3200" dirty="0" err="1"/>
              <a:t>si</a:t>
            </a:r>
            <a:r>
              <a:rPr lang="en-US" sz="3200" dirty="0"/>
              <a:t> cultural) </a:t>
            </a:r>
            <a:r>
              <a:rPr lang="en-US" sz="3200" dirty="0" err="1"/>
              <a:t>si</a:t>
            </a:r>
            <a:r>
              <a:rPr lang="en-US" sz="3200" dirty="0"/>
              <a:t> </a:t>
            </a:r>
            <a:r>
              <a:rPr lang="en-US" sz="3200" dirty="0" err="1"/>
              <a:t>stimularea</a:t>
            </a:r>
            <a:r>
              <a:rPr lang="en-US" sz="3200" dirty="0"/>
              <a:t> </a:t>
            </a:r>
            <a:r>
              <a:rPr lang="en-US" sz="3200" dirty="0" err="1"/>
              <a:t>incluziunii</a:t>
            </a:r>
            <a:r>
              <a:rPr lang="en-US" sz="3200" dirty="0"/>
              <a:t> </a:t>
            </a:r>
            <a:r>
              <a:rPr lang="en-US" sz="3200" dirty="0" err="1"/>
              <a:t>sociale</a:t>
            </a:r>
            <a:r>
              <a:rPr lang="en-US" sz="3200" dirty="0"/>
              <a:t> a </a:t>
            </a:r>
            <a:r>
              <a:rPr lang="en-US" sz="3200" dirty="0" err="1"/>
              <a:t>acestora</a:t>
            </a:r>
            <a:r>
              <a:rPr lang="en-US" sz="3200" dirty="0"/>
              <a:t> – in mod </a:t>
            </a:r>
            <a:r>
              <a:rPr lang="en-US" sz="3200" dirty="0" err="1"/>
              <a:t>deosebit</a:t>
            </a:r>
            <a:r>
              <a:rPr lang="en-US" sz="3200" dirty="0"/>
              <a:t> </a:t>
            </a:r>
            <a:r>
              <a:rPr lang="en-US" sz="3200" dirty="0" err="1"/>
              <a:t>pentru</a:t>
            </a:r>
            <a:r>
              <a:rPr lang="en-US" sz="3200" dirty="0"/>
              <a:t> </a:t>
            </a:r>
            <a:r>
              <a:rPr lang="en-US" sz="3200" dirty="0" err="1"/>
              <a:t>persoanele</a:t>
            </a:r>
            <a:r>
              <a:rPr lang="en-US" sz="3200" dirty="0"/>
              <a:t> care nu au </a:t>
            </a:r>
            <a:r>
              <a:rPr lang="en-US" sz="3200" dirty="0" err="1"/>
              <a:t>atins</a:t>
            </a:r>
            <a:r>
              <a:rPr lang="en-US" sz="3200" dirty="0"/>
              <a:t> </a:t>
            </a:r>
            <a:r>
              <a:rPr lang="en-US" sz="3200" dirty="0" err="1"/>
              <a:t>nivelul</a:t>
            </a:r>
            <a:r>
              <a:rPr lang="en-US" sz="3200" dirty="0"/>
              <a:t> </a:t>
            </a:r>
            <a:r>
              <a:rPr lang="en-US" sz="3200" dirty="0" err="1"/>
              <a:t>educatiei</a:t>
            </a:r>
            <a:r>
              <a:rPr lang="en-US" sz="3200" dirty="0"/>
              <a:t> de </a:t>
            </a:r>
            <a:r>
              <a:rPr lang="en-US" sz="3200" dirty="0" err="1"/>
              <a:t>baza</a:t>
            </a:r>
            <a:r>
              <a:rPr lang="en-US" sz="3200" dirty="0"/>
              <a:t> </a:t>
            </a:r>
          </a:p>
          <a:p>
            <a:r>
              <a:rPr lang="it-IT" sz="3200" dirty="0"/>
              <a:t>promovarea experientelor si practicilor dobandite in contexte non-formale si informale </a:t>
            </a:r>
          </a:p>
          <a:p>
            <a:r>
              <a:rPr lang="en-US" sz="3200" dirty="0" err="1"/>
              <a:t>cresterea</a:t>
            </a:r>
            <a:r>
              <a:rPr lang="en-US" sz="3200" dirty="0"/>
              <a:t> </a:t>
            </a:r>
            <a:r>
              <a:rPr lang="en-US" sz="3200" dirty="0" err="1"/>
              <a:t>performantelor</a:t>
            </a:r>
            <a:r>
              <a:rPr lang="en-US" sz="3200" dirty="0"/>
              <a:t> </a:t>
            </a:r>
            <a:r>
              <a:rPr lang="en-US" sz="3200" dirty="0" err="1"/>
              <a:t>profesionale</a:t>
            </a:r>
            <a:r>
              <a:rPr lang="en-US" sz="3200" dirty="0"/>
              <a:t> ale </a:t>
            </a:r>
            <a:r>
              <a:rPr lang="en-US" sz="3200" dirty="0" err="1"/>
              <a:t>personalului</a:t>
            </a:r>
            <a:r>
              <a:rPr lang="en-US" sz="3200" dirty="0"/>
              <a:t> </a:t>
            </a:r>
            <a:r>
              <a:rPr lang="en-US" sz="3200" dirty="0" err="1"/>
              <a:t>implicat</a:t>
            </a:r>
            <a:r>
              <a:rPr lang="en-US" sz="3200" dirty="0"/>
              <a:t> in </a:t>
            </a:r>
            <a:r>
              <a:rPr lang="en-US" sz="3200" dirty="0" err="1"/>
              <a:t>educatia</a:t>
            </a:r>
            <a:r>
              <a:rPr lang="en-US" sz="3200" dirty="0"/>
              <a:t> </a:t>
            </a:r>
            <a:r>
              <a:rPr lang="en-US" sz="3200" smtClean="0"/>
              <a:t>adultilor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7517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err="1" smtClean="0"/>
              <a:t>Parteneriate</a:t>
            </a:r>
            <a:r>
              <a:rPr lang="en-US" b="1" dirty="0" smtClean="0"/>
              <a:t> </a:t>
            </a:r>
            <a:r>
              <a:rPr lang="en-US" b="1" dirty="0" err="1" smtClean="0"/>
              <a:t>Grundtvig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Parteneriatele</a:t>
            </a:r>
            <a:r>
              <a:rPr lang="en-US" dirty="0" smtClean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ro-RO" dirty="0" err="1" smtClean="0"/>
              <a:t>î</a:t>
            </a:r>
            <a:r>
              <a:rPr lang="en-US" dirty="0" err="1" smtClean="0"/>
              <a:t>nvatare</a:t>
            </a:r>
            <a:r>
              <a:rPr lang="en-US" dirty="0" smtClean="0"/>
              <a:t> </a:t>
            </a:r>
            <a:r>
              <a:rPr lang="en-US" dirty="0" err="1"/>
              <a:t>reprezinta</a:t>
            </a:r>
            <a:r>
              <a:rPr lang="en-US" dirty="0"/>
              <a:t> </a:t>
            </a:r>
            <a:r>
              <a:rPr lang="en-US" dirty="0" err="1"/>
              <a:t>cadrul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realizarea</a:t>
            </a:r>
            <a:r>
              <a:rPr lang="en-US" dirty="0"/>
              <a:t> </a:t>
            </a:r>
            <a:r>
              <a:rPr lang="en-US" dirty="0" err="1"/>
              <a:t>unor</a:t>
            </a:r>
            <a:r>
              <a:rPr lang="en-US" dirty="0"/>
              <a:t> </a:t>
            </a:r>
            <a:r>
              <a:rPr lang="en-US" dirty="0" err="1"/>
              <a:t>activitati</a:t>
            </a:r>
            <a:r>
              <a:rPr lang="en-US" dirty="0"/>
              <a:t> de </a:t>
            </a:r>
            <a:r>
              <a:rPr lang="en-US" dirty="0" err="1"/>
              <a:t>cooperare</a:t>
            </a:r>
            <a:r>
              <a:rPr lang="en-US" dirty="0"/>
              <a:t> </a:t>
            </a:r>
            <a:r>
              <a:rPr lang="en-US" dirty="0" err="1"/>
              <a:t>intre</a:t>
            </a:r>
            <a:r>
              <a:rPr lang="en-US" dirty="0"/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organizatii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care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lucreaza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in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domeniul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educatiei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adultilor</a:t>
            </a:r>
            <a:r>
              <a:rPr lang="en-US" dirty="0" smtClean="0"/>
              <a:t>.</a:t>
            </a:r>
            <a:endParaRPr lang="ro-RO" dirty="0" smtClean="0"/>
          </a:p>
          <a:p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parteneriatele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sunt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orientate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pe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proces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vizeaza</a:t>
            </a:r>
            <a:r>
              <a:rPr lang="en-US" dirty="0"/>
              <a:t> </a:t>
            </a:r>
            <a:r>
              <a:rPr lang="en-US" dirty="0" err="1"/>
              <a:t>participarea</a:t>
            </a:r>
            <a:r>
              <a:rPr lang="en-US" dirty="0"/>
              <a:t> </a:t>
            </a:r>
            <a:r>
              <a:rPr lang="en-US" dirty="0" err="1" smtClean="0"/>
              <a:t>organizatiilor</a:t>
            </a:r>
            <a:r>
              <a:rPr lang="en-US" dirty="0" smtClean="0"/>
              <a:t> </a:t>
            </a:r>
            <a:r>
              <a:rPr lang="en-US" dirty="0"/>
              <a:t>de </a:t>
            </a:r>
            <a:r>
              <a:rPr lang="en-US" dirty="0" err="1"/>
              <a:t>dimensiuni</a:t>
            </a:r>
            <a:r>
              <a:rPr lang="en-US" dirty="0"/>
              <a:t> </a:t>
            </a:r>
            <a:r>
              <a:rPr lang="en-US" dirty="0" err="1"/>
              <a:t>mici</a:t>
            </a:r>
            <a:r>
              <a:rPr lang="en-US" dirty="0"/>
              <a:t>, care </a:t>
            </a:r>
            <a:r>
              <a:rPr lang="en-US" dirty="0" err="1"/>
              <a:t>doresc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lang="en-US" dirty="0" err="1"/>
              <a:t>includa</a:t>
            </a:r>
            <a:r>
              <a:rPr lang="en-US" dirty="0"/>
              <a:t> </a:t>
            </a:r>
            <a:r>
              <a:rPr lang="en-US" dirty="0" err="1"/>
              <a:t>aspecte</a:t>
            </a:r>
            <a:r>
              <a:rPr lang="en-US" dirty="0"/>
              <a:t> legate 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cooperare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europeana</a:t>
            </a:r>
            <a:r>
              <a:rPr lang="en-US" dirty="0"/>
              <a:t> in </a:t>
            </a:r>
            <a:r>
              <a:rPr lang="en-US" dirty="0" err="1"/>
              <a:t>cadrul</a:t>
            </a:r>
            <a:r>
              <a:rPr lang="en-US" dirty="0"/>
              <a:t> </a:t>
            </a:r>
            <a:r>
              <a:rPr lang="en-US" dirty="0" err="1"/>
              <a:t>activitatilor</a:t>
            </a:r>
            <a:r>
              <a:rPr lang="en-US" dirty="0"/>
              <a:t> </a:t>
            </a:r>
            <a:r>
              <a:rPr lang="en-US" dirty="0" err="1"/>
              <a:t>lor</a:t>
            </a:r>
            <a:r>
              <a:rPr lang="en-US" dirty="0"/>
              <a:t> </a:t>
            </a:r>
            <a:r>
              <a:rPr lang="en-US" dirty="0" err="1" smtClean="0"/>
              <a:t>educationale</a:t>
            </a:r>
            <a:r>
              <a:rPr lang="ro-RO" dirty="0" smtClean="0"/>
              <a:t> (spre deosebire de </a:t>
            </a:r>
            <a:r>
              <a:rPr lang="en-US" dirty="0" err="1" smtClean="0"/>
              <a:t>Proiectele</a:t>
            </a:r>
            <a:r>
              <a:rPr lang="en-US" dirty="0" smtClean="0"/>
              <a:t> </a:t>
            </a:r>
            <a:r>
              <a:rPr lang="en-US" dirty="0" err="1"/>
              <a:t>Multilaterale</a:t>
            </a:r>
            <a:r>
              <a:rPr lang="en-US" dirty="0"/>
              <a:t> </a:t>
            </a:r>
            <a:r>
              <a:rPr lang="en-US" dirty="0" err="1" smtClean="0"/>
              <a:t>Grundtvig</a:t>
            </a:r>
            <a:r>
              <a:rPr lang="ro-RO" dirty="0" smtClean="0"/>
              <a:t>)</a:t>
            </a: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8387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err="1"/>
              <a:t>Parteneriate</a:t>
            </a:r>
            <a:r>
              <a:rPr lang="en-US" b="1" dirty="0"/>
              <a:t> </a:t>
            </a:r>
            <a:r>
              <a:rPr lang="en-US" b="1" dirty="0" err="1"/>
              <a:t>Grundtvig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o-RO" dirty="0" smtClean="0"/>
              <a:t>În p</a:t>
            </a:r>
            <a:r>
              <a:rPr lang="en-US" dirty="0" err="1" smtClean="0"/>
              <a:t>arteneriat</a:t>
            </a:r>
            <a:r>
              <a:rPr lang="ro-RO" dirty="0" smtClean="0"/>
              <a:t>ele</a:t>
            </a:r>
            <a:r>
              <a:rPr lang="en-US" dirty="0" smtClean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ro-RO" dirty="0" err="1" smtClean="0"/>
              <a:t>î</a:t>
            </a:r>
            <a:r>
              <a:rPr lang="en-US" dirty="0" err="1" smtClean="0"/>
              <a:t>nvatare</a:t>
            </a:r>
            <a:r>
              <a:rPr lang="en-US" dirty="0"/>
              <a:t>, </a:t>
            </a:r>
            <a:r>
              <a:rPr lang="en-US" dirty="0" err="1"/>
              <a:t>formatorii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adultii</a:t>
            </a:r>
            <a:r>
              <a:rPr lang="en-US" dirty="0"/>
              <a:t> </a:t>
            </a:r>
            <a:r>
              <a:rPr lang="ro-RO" dirty="0" smtClean="0"/>
              <a:t>(formabilii) </a:t>
            </a:r>
            <a:r>
              <a:rPr lang="en-US" dirty="0" smtClean="0"/>
              <a:t>din </a:t>
            </a:r>
            <a:r>
              <a:rPr lang="en-US" dirty="0" err="1"/>
              <a:t>cel</a:t>
            </a:r>
            <a:r>
              <a:rPr lang="en-US" dirty="0"/>
              <a:t> </a:t>
            </a:r>
            <a:r>
              <a:rPr lang="en-US" dirty="0" err="1"/>
              <a:t>putin</a:t>
            </a:r>
            <a:r>
              <a:rPr lang="en-US" dirty="0"/>
              <a:t> </a:t>
            </a:r>
            <a:r>
              <a:rPr lang="en-US" dirty="0" err="1"/>
              <a:t>trei</a:t>
            </a:r>
            <a:r>
              <a:rPr lang="en-US" dirty="0"/>
              <a:t> </a:t>
            </a:r>
            <a:r>
              <a:rPr lang="en-US" dirty="0" err="1"/>
              <a:t>tari</a:t>
            </a:r>
            <a:r>
              <a:rPr lang="en-US" dirty="0"/>
              <a:t> </a:t>
            </a:r>
            <a:r>
              <a:rPr lang="en-US" dirty="0" err="1"/>
              <a:t>participante</a:t>
            </a:r>
            <a:r>
              <a:rPr lang="en-US" dirty="0"/>
              <a:t> </a:t>
            </a:r>
            <a:r>
              <a:rPr lang="en-US" dirty="0" smtClean="0"/>
              <a:t>lucre</a:t>
            </a:r>
            <a:r>
              <a:rPr lang="ro-RO" dirty="0" smtClean="0"/>
              <a:t>a</a:t>
            </a:r>
            <a:r>
              <a:rPr lang="en-US" dirty="0" smtClean="0"/>
              <a:t>z</a:t>
            </a:r>
            <a:r>
              <a:rPr lang="ro-RO" dirty="0" smtClean="0"/>
              <a:t>ă</a:t>
            </a:r>
            <a:r>
              <a:rPr lang="en-US" dirty="0" smtClean="0"/>
              <a:t> </a:t>
            </a:r>
            <a:r>
              <a:rPr lang="en-US" dirty="0" err="1" smtClean="0"/>
              <a:t>impreun</a:t>
            </a:r>
            <a:r>
              <a:rPr lang="ro-RO" dirty="0" smtClean="0"/>
              <a:t>ă</a:t>
            </a:r>
            <a:r>
              <a:rPr lang="en-US" dirty="0" smtClean="0"/>
              <a:t>, </a:t>
            </a:r>
            <a:r>
              <a:rPr lang="en-US" dirty="0" err="1"/>
              <a:t>pe</a:t>
            </a:r>
            <a:r>
              <a:rPr lang="en-US" dirty="0"/>
              <a:t> </a:t>
            </a:r>
            <a:r>
              <a:rPr lang="en-US" dirty="0" err="1"/>
              <a:t>durata</a:t>
            </a:r>
            <a:r>
              <a:rPr lang="en-US" dirty="0"/>
              <a:t> a </a:t>
            </a:r>
            <a:r>
              <a:rPr lang="en-US" dirty="0" err="1"/>
              <a:t>doi</a:t>
            </a:r>
            <a:r>
              <a:rPr lang="en-US" dirty="0"/>
              <a:t> </a:t>
            </a:r>
            <a:r>
              <a:rPr lang="en-US" dirty="0" err="1"/>
              <a:t>ani</a:t>
            </a:r>
            <a:r>
              <a:rPr lang="en-US" dirty="0"/>
              <a:t>,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una</a:t>
            </a:r>
            <a:r>
              <a:rPr lang="en-US" dirty="0"/>
              <a:t> </a:t>
            </a:r>
            <a:r>
              <a:rPr lang="en-US" dirty="0" err="1"/>
              <a:t>sau</a:t>
            </a:r>
            <a:r>
              <a:rPr lang="en-US" dirty="0"/>
              <a:t> </a:t>
            </a:r>
            <a:r>
              <a:rPr lang="en-US" dirty="0" err="1"/>
              <a:t>mai</a:t>
            </a:r>
            <a:r>
              <a:rPr lang="en-US" dirty="0"/>
              <a:t> </a:t>
            </a:r>
            <a:r>
              <a:rPr lang="en-US" dirty="0" err="1"/>
              <a:t>multe</a:t>
            </a:r>
            <a:r>
              <a:rPr lang="en-US" dirty="0"/>
              <a:t> </a:t>
            </a:r>
            <a:r>
              <a:rPr lang="en-US" dirty="0" err="1"/>
              <a:t>teme</a:t>
            </a:r>
            <a:r>
              <a:rPr lang="en-US" dirty="0"/>
              <a:t> de </a:t>
            </a:r>
            <a:r>
              <a:rPr lang="en-US" dirty="0" err="1"/>
              <a:t>interes</a:t>
            </a:r>
            <a:r>
              <a:rPr lang="en-US" dirty="0"/>
              <a:t> </a:t>
            </a:r>
            <a:r>
              <a:rPr lang="en-US" dirty="0" err="1" smtClean="0"/>
              <a:t>comun</a:t>
            </a:r>
            <a:r>
              <a:rPr lang="ro-RO" dirty="0" smtClean="0"/>
              <a:t>,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realizează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schimb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uri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experiente</a:t>
            </a:r>
            <a:r>
              <a:rPr lang="en-US" dirty="0" smtClean="0"/>
              <a:t>,</a:t>
            </a:r>
            <a:r>
              <a:rPr lang="en-US" dirty="0"/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practici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metode</a:t>
            </a:r>
            <a:r>
              <a:rPr lang="ro-RO" dirty="0" smtClean="0"/>
              <a:t>,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vizează 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o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mai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buna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intelegere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a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temelor/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ariilor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interes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comun</a:t>
            </a:r>
            <a:endParaRPr lang="ro-RO" b="1" dirty="0" smtClean="0">
              <a:solidFill>
                <a:schemeClr val="accent3">
                  <a:lumMod val="60000"/>
                  <a:lumOff val="40000"/>
                </a:schemeClr>
              </a:solidFill>
            </a:endParaRPr>
          </a:p>
          <a:p>
            <a:r>
              <a:rPr lang="en-US" dirty="0" smtClean="0"/>
              <a:t> </a:t>
            </a:r>
            <a:r>
              <a:rPr lang="ro-RO" dirty="0" err="1" smtClean="0"/>
              <a:t>S</a:t>
            </a:r>
            <a:r>
              <a:rPr lang="en-US" dirty="0" err="1" smtClean="0"/>
              <a:t>chimb</a:t>
            </a:r>
            <a:r>
              <a:rPr lang="ro-RO" dirty="0" smtClean="0"/>
              <a:t>ul</a:t>
            </a:r>
            <a:r>
              <a:rPr lang="en-US" dirty="0" smtClean="0"/>
              <a:t> </a:t>
            </a:r>
            <a:r>
              <a:rPr lang="en-US" dirty="0"/>
              <a:t>de </a:t>
            </a:r>
            <a:r>
              <a:rPr lang="en-US" dirty="0" err="1" smtClean="0"/>
              <a:t>experiente</a:t>
            </a:r>
            <a:r>
              <a:rPr lang="ro-RO" dirty="0" smtClean="0"/>
              <a:t>,</a:t>
            </a:r>
            <a:r>
              <a:rPr lang="en-US" dirty="0" smtClean="0"/>
              <a:t> </a:t>
            </a:r>
            <a:r>
              <a:rPr lang="en-US" dirty="0" err="1" smtClean="0"/>
              <a:t>practici</a:t>
            </a:r>
            <a:r>
              <a:rPr lang="en-US" dirty="0" smtClean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metode</a:t>
            </a:r>
            <a:r>
              <a:rPr lang="en-US" dirty="0"/>
              <a:t> </a:t>
            </a:r>
            <a:r>
              <a:rPr lang="en-US" dirty="0" err="1"/>
              <a:t>educationale</a:t>
            </a:r>
            <a:r>
              <a:rPr lang="en-US" dirty="0"/>
              <a:t> se face cu </a:t>
            </a:r>
            <a:r>
              <a:rPr lang="en-US" dirty="0" err="1"/>
              <a:t>scopul</a:t>
            </a:r>
            <a:r>
              <a:rPr lang="en-US" dirty="0"/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constientizarii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cadrului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cultural, social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economic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european</a:t>
            </a:r>
            <a:r>
              <a:rPr lang="en-US" dirty="0"/>
              <a:t>, </a:t>
            </a:r>
            <a:r>
              <a:rPr lang="en-US" dirty="0" err="1"/>
              <a:t>precum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o </a:t>
            </a:r>
            <a:r>
              <a:rPr lang="en-US" dirty="0" err="1"/>
              <a:t>mai</a:t>
            </a:r>
            <a:r>
              <a:rPr lang="en-US" dirty="0"/>
              <a:t> </a:t>
            </a:r>
            <a:r>
              <a:rPr lang="en-US" dirty="0" err="1"/>
              <a:t>buna</a:t>
            </a:r>
            <a:r>
              <a:rPr lang="en-US" dirty="0"/>
              <a:t> </a:t>
            </a:r>
            <a:r>
              <a:rPr lang="en-US" dirty="0" err="1"/>
              <a:t>intelegere</a:t>
            </a:r>
            <a:r>
              <a:rPr lang="en-US" dirty="0"/>
              <a:t> a </a:t>
            </a:r>
            <a:r>
              <a:rPr lang="en-US" dirty="0" err="1"/>
              <a:t>ariilor</a:t>
            </a:r>
            <a:r>
              <a:rPr lang="en-US" dirty="0"/>
              <a:t> de </a:t>
            </a:r>
            <a:r>
              <a:rPr lang="en-US" dirty="0" err="1"/>
              <a:t>interes</a:t>
            </a:r>
            <a:r>
              <a:rPr lang="en-US" dirty="0"/>
              <a:t> </a:t>
            </a:r>
            <a:r>
              <a:rPr lang="en-US" dirty="0" err="1"/>
              <a:t>comun</a:t>
            </a:r>
            <a:r>
              <a:rPr lang="en-US" dirty="0"/>
              <a:t> ale </a:t>
            </a:r>
            <a:r>
              <a:rPr lang="en-US" dirty="0" err="1"/>
              <a:t>participantilor</a:t>
            </a:r>
            <a:r>
              <a:rPr lang="en-US" dirty="0"/>
              <a:t> la </a:t>
            </a:r>
            <a:r>
              <a:rPr lang="en-US" dirty="0" err="1"/>
              <a:t>Parteneriat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733153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b="1" dirty="0" err="1"/>
              <a:t>Parteneriate</a:t>
            </a:r>
            <a:r>
              <a:rPr lang="en-US" b="1" dirty="0"/>
              <a:t> </a:t>
            </a:r>
            <a:r>
              <a:rPr lang="en-US" b="1" dirty="0" err="1" smtClean="0"/>
              <a:t>Grundtvig</a:t>
            </a:r>
            <a:r>
              <a:rPr lang="ro-RO" b="1" dirty="0" smtClean="0"/>
              <a:t> </a:t>
            </a:r>
            <a:br>
              <a:rPr lang="ro-RO" b="1" dirty="0" smtClean="0"/>
            </a:br>
            <a:r>
              <a:rPr lang="ro-RO" b="1" dirty="0" smtClean="0"/>
              <a:t>GRU PAR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Partenerii vor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monitoriz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evalu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continuu</a:t>
            </a:r>
            <a:r>
              <a:rPr lang="ro-RO" dirty="0" smtClean="0"/>
              <a:t>/ </a:t>
            </a:r>
            <a:r>
              <a:rPr lang="ro-RO" dirty="0" err="1" smtClean="0"/>
              <a:t>sitematic</a:t>
            </a:r>
            <a:r>
              <a:rPr lang="en-US" dirty="0" smtClean="0"/>
              <a:t> </a:t>
            </a:r>
            <a:r>
              <a:rPr lang="en-US" dirty="0" err="1"/>
              <a:t>activitatea</a:t>
            </a:r>
            <a:r>
              <a:rPr lang="en-US" dirty="0"/>
              <a:t> </a:t>
            </a:r>
            <a:r>
              <a:rPr lang="en-US" dirty="0" err="1"/>
              <a:t>lor</a:t>
            </a:r>
            <a:r>
              <a:rPr lang="en-US" dirty="0"/>
              <a:t> </a:t>
            </a:r>
            <a:r>
              <a:rPr lang="en-US" dirty="0" err="1"/>
              <a:t>transnationala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smtClean="0"/>
              <a:t>o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vor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interconect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ro-RO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activitătile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proiect 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cu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initiativele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au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loc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la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nivel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comunitate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locala</a:t>
            </a:r>
            <a:r>
              <a:rPr lang="en-US" dirty="0"/>
              <a:t>. </a:t>
            </a:r>
            <a:endParaRPr lang="ro-RO" dirty="0" smtClean="0"/>
          </a:p>
          <a:p>
            <a:r>
              <a:rPr lang="ro-RO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Partenerii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vor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cooper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cu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organizatiile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autoritatile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locale,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regionale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nationale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pentru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a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asigura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o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baza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solida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 </a:t>
            </a:r>
            <a:r>
              <a:rPr lang="en-US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activitatilor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desfasurate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ideilor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promovate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, cat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si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pentru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a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deschide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canale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variate</a:t>
            </a:r>
            <a:r>
              <a:rPr lang="en-US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 de </a:t>
            </a:r>
            <a:r>
              <a:rPr lang="en-US" b="1" dirty="0" err="1">
                <a:solidFill>
                  <a:schemeClr val="accent3">
                    <a:lumMod val="60000"/>
                    <a:lumOff val="40000"/>
                  </a:schemeClr>
                </a:solidFill>
              </a:rPr>
              <a:t>diseminare</a:t>
            </a:r>
            <a:r>
              <a:rPr lang="en-US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.</a:t>
            </a:r>
            <a:endParaRPr lang="ro-RO" b="1" dirty="0" smtClean="0">
              <a:solidFill>
                <a:schemeClr val="accent3">
                  <a:lumMod val="60000"/>
                  <a:lumOff val="40000"/>
                </a:schemeClr>
              </a:solidFill>
            </a:endParaRPr>
          </a:p>
          <a:p>
            <a:r>
              <a:rPr lang="ro-RO" b="1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Partenerii 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vor disemina </a:t>
            </a:r>
            <a:r>
              <a:rPr lang="ro-RO" b="1" dirty="0" err="1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activitătile</a:t>
            </a:r>
            <a:r>
              <a:rPr lang="ro-RO" b="1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 si rezultatele proiectului pe tot parcursul proiectului </a:t>
            </a:r>
            <a:r>
              <a:rPr lang="ro-RO" dirty="0" smtClean="0"/>
              <a:t>(si </a:t>
            </a:r>
            <a:r>
              <a:rPr lang="ro-RO" dirty="0" err="1" smtClean="0"/>
              <a:t>dupa</a:t>
            </a:r>
            <a:r>
              <a:rPr lang="ro-RO" dirty="0" smtClean="0"/>
              <a:t> finalizarea acestuia!!)</a:t>
            </a:r>
            <a:r>
              <a:rPr lang="en-US" dirty="0"/>
              <a:t> </a:t>
            </a:r>
            <a:r>
              <a:rPr lang="ro-RO" dirty="0" smtClean="0"/>
              <a:t>la nivel </a:t>
            </a:r>
            <a:r>
              <a:rPr lang="en-US" dirty="0" smtClean="0"/>
              <a:t>local, regional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smtClean="0"/>
              <a:t>national</a:t>
            </a:r>
            <a:r>
              <a:rPr lang="ro-RO" dirty="0" smtClean="0"/>
              <a:t> (si chiar european!!)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9690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442</TotalTime>
  <Words>3105</Words>
  <Application>Microsoft Office PowerPoint</Application>
  <PresentationFormat>On-screen Show (4:3)</PresentationFormat>
  <Paragraphs>177</Paragraphs>
  <Slides>30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1" baseType="lpstr">
      <vt:lpstr>Austin</vt:lpstr>
      <vt:lpstr>Programul Grundtvig</vt:lpstr>
      <vt:lpstr>Obiectivele programului Grundtvig</vt:lpstr>
      <vt:lpstr>Obiective specifice</vt:lpstr>
      <vt:lpstr>Obiective operationale</vt:lpstr>
      <vt:lpstr>Cine poate candida?</vt:lpstr>
      <vt:lpstr> Obiective specifice ale Programului Grundtvig potrivit strategiei nationale</vt:lpstr>
      <vt:lpstr>Parteneriate Grundtvig</vt:lpstr>
      <vt:lpstr>Parteneriate Grundtvig</vt:lpstr>
      <vt:lpstr>Parteneriate Grundtvig  GRU PAR</vt:lpstr>
      <vt:lpstr>Activități GRU PAR finanțabile </vt:lpstr>
      <vt:lpstr>Activități Grundtvig finanțabile</vt:lpstr>
      <vt:lpstr>Cine poate beneficia de finantare?</vt:lpstr>
      <vt:lpstr>Cautare parteneri  (baze de date)</vt:lpstr>
      <vt:lpstr>Ateliere Grundtvig</vt:lpstr>
      <vt:lpstr>Teme ateliere</vt:lpstr>
      <vt:lpstr>Cine poate beneficia de finantare ?</vt:lpstr>
      <vt:lpstr>Mobilităti de formare continuă Grundtvig</vt:lpstr>
      <vt:lpstr>Activități de formare eligibile</vt:lpstr>
      <vt:lpstr>Cine poate beneficia de finantare ?</vt:lpstr>
      <vt:lpstr>Vizite si schimburi</vt:lpstr>
      <vt:lpstr>Criterii de eligibilitate:</vt:lpstr>
      <vt:lpstr>Activitați eligibile:</vt:lpstr>
      <vt:lpstr>Cine poate beneficia de finantare?</vt:lpstr>
      <vt:lpstr>Cine poate beneficia de finantare?</vt:lpstr>
      <vt:lpstr>Proiecte pentru voluntarii seniori (GRU_GIVE, 50+)</vt:lpstr>
      <vt:lpstr>Activități eligibile</vt:lpstr>
      <vt:lpstr>Cine poate fi voluntar GIVE ?</vt:lpstr>
      <vt:lpstr>Profilul organizatiei GRU GIVE</vt:lpstr>
      <vt:lpstr>Cine poate beneficia de finantare?</vt:lpstr>
      <vt:lpstr>Pentru informații suplimentare: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Programe Grundtviv</dc:title>
  <dc:creator>Cecilia</dc:creator>
  <cp:lastModifiedBy>user</cp:lastModifiedBy>
  <cp:revision>30</cp:revision>
  <dcterms:created xsi:type="dcterms:W3CDTF">2011-12-04T11:07:27Z</dcterms:created>
  <dcterms:modified xsi:type="dcterms:W3CDTF">2012-01-14T13:27:03Z</dcterms:modified>
</cp:coreProperties>
</file>

<file path=docProps/thumbnail.jpeg>
</file>